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30" r:id="rId2"/>
    <p:sldMasterId id="2147483671" r:id="rId3"/>
    <p:sldMasterId id="2147483741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1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04C"/>
    <a:srgbClr val="C7FF17"/>
    <a:srgbClr val="2B0A3D"/>
    <a:srgbClr val="0070AD"/>
    <a:srgbClr val="E6E7E7"/>
    <a:srgbClr val="12ABDB"/>
    <a:srgbClr val="300B48"/>
    <a:srgbClr val="D9D9D9"/>
    <a:srgbClr val="95E6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6215" autoAdjust="0"/>
  </p:normalViewPr>
  <p:slideViewPr>
    <p:cSldViewPr>
      <p:cViewPr varScale="1">
        <p:scale>
          <a:sx n="85" d="100"/>
          <a:sy n="85" d="100"/>
        </p:scale>
        <p:origin x="120" y="53"/>
      </p:cViewPr>
      <p:guideLst/>
    </p:cSldViewPr>
  </p:slideViewPr>
  <p:outlineViewPr>
    <p:cViewPr>
      <p:scale>
        <a:sx n="33" d="100"/>
        <a:sy n="33" d="100"/>
      </p:scale>
      <p:origin x="0" y="-585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208"/>
    </p:cViewPr>
  </p:sorterViewPr>
  <p:notesViewPr>
    <p:cSldViewPr>
      <p:cViewPr varScale="1">
        <p:scale>
          <a:sx n="59" d="100"/>
          <a:sy n="59" d="100"/>
        </p:scale>
        <p:origin x="206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8B6225-3E94-4525-8747-A8CEEE07C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33FD8-B984-44FE-83F0-5C989EE62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88DC-9DE3-4390-97AB-D61B85DACE57}" type="datetimeFigureOut">
              <a:rPr lang="pt-PT" smtClean="0"/>
              <a:t>14-06-2018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D1E4F-EFF7-4551-A0B7-35D2A74F4F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F35C8-35E9-48DD-971F-B2366CC5B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0BF9-40D8-49B5-87EF-599BB2C7EE93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930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B8F7-DAC4-4931-8AED-4356A8B2FD64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6B5C-12A0-4042-B4D0-BD3B9A4F58C6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apgemini.com/optimize-your-business-and-it-operations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gemini.com/optimize-your-business-and-it-operations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apgemini.com/optimize-your-business-and-it-operations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capgemini.com/optimize-your-business-and-it-operations" TargetMode="External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capgemini.com/optimize-your-business-and-it-operations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capgemini.com/optimize-your-business-and-it-operations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hyperlink" Target="https://www.capgemini.com/optimize-your-business-and-it-operations" TargetMode="External"/><Relationship Id="rId4" Type="http://schemas.openxmlformats.org/officeDocument/2006/relationships/image" Target="../media/image3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829BBBD1-ECF6-4131-A3B0-11EFC39DB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46599"/>
          <a:stretch/>
        </p:blipFill>
        <p:spPr>
          <a:xfrm flipH="1">
            <a:off x="3773714" y="1844825"/>
            <a:ext cx="8418286" cy="5013176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C3D2EC56-D17C-4A75-8178-C69397BC7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988" y="404813"/>
            <a:ext cx="2286000" cy="51001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52348C-45B4-48E3-B74B-8E834575C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4032" y="4157668"/>
            <a:ext cx="5399981" cy="1079500"/>
          </a:xfrm>
        </p:spPr>
        <p:txBody>
          <a:bodyPr anchor="b">
            <a:normAutofit/>
          </a:bodyPr>
          <a:lstStyle>
            <a:lvl1pPr algn="r">
              <a:lnSpc>
                <a:spcPts val="3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7620309-84FF-4D53-AD39-936B55216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672" y="5381481"/>
            <a:ext cx="5401341" cy="1079500"/>
          </a:xfrm>
        </p:spPr>
        <p:txBody>
          <a:bodyPr anchor="t">
            <a:normAutofit/>
          </a:bodyPr>
          <a:lstStyle>
            <a:lvl1pPr marL="0" algn="r">
              <a:lnSpc>
                <a:spcPts val="22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insert presenter, location, and date</a:t>
            </a:r>
          </a:p>
        </p:txBody>
      </p:sp>
    </p:spTree>
    <p:extLst>
      <p:ext uri="{BB962C8B-B14F-4D97-AF65-F5344CB8AC3E}">
        <p14:creationId xmlns:p14="http://schemas.microsoft.com/office/powerpoint/2010/main" val="54812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94103CC-22C5-4F38-9B77-3524E8A55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077" b="19676"/>
          <a:stretch/>
        </p:blipFill>
        <p:spPr>
          <a:xfrm rot="16200000">
            <a:off x="5413032" y="79029"/>
            <a:ext cx="6857997" cy="6699938"/>
          </a:xfrm>
          <a:prstGeom prst="rect">
            <a:avLst/>
          </a:prstGeom>
        </p:spPr>
      </p:pic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47528" y="2708920"/>
            <a:ext cx="331236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F12D7C74-E8A0-4A7D-95DA-A141116695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47528" y="3645024"/>
            <a:ext cx="331236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4212BD44-DEDF-4B08-8824-204652F9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2060575"/>
            <a:ext cx="4910138" cy="2722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92D6AE9D-467E-46C0-B32B-79A9B07CD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47528" y="4630276"/>
            <a:ext cx="331236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D67A1EFD-D78D-4138-B2FE-E0A098B59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1836" t="-4713" b="16530"/>
          <a:stretch/>
        </p:blipFill>
        <p:spPr>
          <a:xfrm>
            <a:off x="11491419" y="164829"/>
            <a:ext cx="424356" cy="459624"/>
          </a:xfrm>
          <a:prstGeom prst="rect">
            <a:avLst/>
          </a:prstGeom>
        </p:spPr>
      </p:pic>
      <p:cxnSp>
        <p:nvCxnSpPr>
          <p:cNvPr id="11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7">
            <a:hlinkClick r:id="rId6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399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hapes - Layout2">
    <p:bg>
      <p:bgPr>
        <a:solidFill>
          <a:srgbClr val="E6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D1DC75A-C7A4-44A4-B19C-D445335545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2204864"/>
            <a:ext cx="3618859" cy="292462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6200"/>
              </a:lnSpc>
              <a:defRPr sz="5400">
                <a:solidFill>
                  <a:srgbClr val="2C004B"/>
                </a:solidFill>
              </a:defRPr>
            </a:lvl1pPr>
            <a:lvl2pPr marL="457200" indent="0">
              <a:lnSpc>
                <a:spcPts val="6200"/>
              </a:lnSpc>
              <a:buNone/>
              <a:defRPr sz="5400">
                <a:solidFill>
                  <a:srgbClr val="2C004B"/>
                </a:solidFill>
              </a:defRPr>
            </a:lvl2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63879A0-0979-491A-8758-371BB7AD93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273460"/>
            <a:ext cx="3618859" cy="6758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600">
                <a:solidFill>
                  <a:srgbClr val="2C004B"/>
                </a:solidFill>
              </a:defRPr>
            </a:lvl1pPr>
            <a:lvl2pPr marL="457200" indent="0">
              <a:buNone/>
              <a:defRPr sz="1800">
                <a:solidFill>
                  <a:srgbClr val="2C004B"/>
                </a:solidFill>
              </a:defRPr>
            </a:lvl2pPr>
          </a:lstStyle>
          <a:p>
            <a:pPr lvl="0"/>
            <a:r>
              <a:rPr lang="en-US" dirty="0"/>
              <a:t>Edit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958A6-8FB1-445D-BB17-D619DC39E089}"/>
              </a:ext>
            </a:extLst>
          </p:cNvPr>
          <p:cNvGrpSpPr/>
          <p:nvPr userDrawn="1"/>
        </p:nvGrpSpPr>
        <p:grpSpPr>
          <a:xfrm>
            <a:off x="3461852" y="0"/>
            <a:ext cx="8730148" cy="6858000"/>
            <a:chOff x="3461852" y="0"/>
            <a:chExt cx="8730148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C37792F-39D6-4A1F-BE84-103229E3E4C7}"/>
                </a:ext>
              </a:extLst>
            </p:cNvPr>
            <p:cNvSpPr/>
            <p:nvPr/>
          </p:nvSpPr>
          <p:spPr>
            <a:xfrm>
              <a:off x="3461852" y="0"/>
              <a:ext cx="8730148" cy="6858000"/>
            </a:xfrm>
            <a:custGeom>
              <a:avLst/>
              <a:gdLst>
                <a:gd name="connsiteX0" fmla="*/ 0 w 8730148"/>
                <a:gd name="connsiteY0" fmla="*/ 0 h 6858000"/>
                <a:gd name="connsiteX1" fmla="*/ 8730148 w 8730148"/>
                <a:gd name="connsiteY1" fmla="*/ 0 h 6858000"/>
                <a:gd name="connsiteX2" fmla="*/ 8730148 w 8730148"/>
                <a:gd name="connsiteY2" fmla="*/ 23679 h 6858000"/>
                <a:gd name="connsiteX3" fmla="*/ 8730148 w 8730148"/>
                <a:gd name="connsiteY3" fmla="*/ 495863 h 6858000"/>
                <a:gd name="connsiteX4" fmla="*/ 8730148 w 8730148"/>
                <a:gd name="connsiteY4" fmla="*/ 952308 h 6858000"/>
                <a:gd name="connsiteX5" fmla="*/ 8730148 w 8730148"/>
                <a:gd name="connsiteY5" fmla="*/ 1393283 h 6858000"/>
                <a:gd name="connsiteX6" fmla="*/ 8730148 w 8730148"/>
                <a:gd name="connsiteY6" fmla="*/ 1819052 h 6858000"/>
                <a:gd name="connsiteX7" fmla="*/ 8730148 w 8730148"/>
                <a:gd name="connsiteY7" fmla="*/ 2229885 h 6858000"/>
                <a:gd name="connsiteX8" fmla="*/ 8730148 w 8730148"/>
                <a:gd name="connsiteY8" fmla="*/ 2626046 h 6858000"/>
                <a:gd name="connsiteX9" fmla="*/ 8730148 w 8730148"/>
                <a:gd name="connsiteY9" fmla="*/ 3007803 h 6858000"/>
                <a:gd name="connsiteX10" fmla="*/ 8730148 w 8730148"/>
                <a:gd name="connsiteY10" fmla="*/ 3375422 h 6858000"/>
                <a:gd name="connsiteX11" fmla="*/ 8730148 w 8730148"/>
                <a:gd name="connsiteY11" fmla="*/ 3729171 h 6858000"/>
                <a:gd name="connsiteX12" fmla="*/ 8730148 w 8730148"/>
                <a:gd name="connsiteY12" fmla="*/ 4069315 h 6858000"/>
                <a:gd name="connsiteX13" fmla="*/ 8730148 w 8730148"/>
                <a:gd name="connsiteY13" fmla="*/ 4396123 h 6858000"/>
                <a:gd name="connsiteX14" fmla="*/ 8730148 w 8730148"/>
                <a:gd name="connsiteY14" fmla="*/ 4709860 h 6858000"/>
                <a:gd name="connsiteX15" fmla="*/ 8730148 w 8730148"/>
                <a:gd name="connsiteY15" fmla="*/ 5010793 h 6858000"/>
                <a:gd name="connsiteX16" fmla="*/ 8730148 w 8730148"/>
                <a:gd name="connsiteY16" fmla="*/ 5299189 h 6858000"/>
                <a:gd name="connsiteX17" fmla="*/ 8730148 w 8730148"/>
                <a:gd name="connsiteY17" fmla="*/ 5575315 h 6858000"/>
                <a:gd name="connsiteX18" fmla="*/ 8730148 w 8730148"/>
                <a:gd name="connsiteY18" fmla="*/ 5839437 h 6858000"/>
                <a:gd name="connsiteX19" fmla="*/ 8730148 w 8730148"/>
                <a:gd name="connsiteY19" fmla="*/ 6091822 h 6858000"/>
                <a:gd name="connsiteX20" fmla="*/ 8730148 w 8730148"/>
                <a:gd name="connsiteY20" fmla="*/ 6332738 h 6858000"/>
                <a:gd name="connsiteX21" fmla="*/ 8730148 w 8730148"/>
                <a:gd name="connsiteY21" fmla="*/ 6562450 h 6858000"/>
                <a:gd name="connsiteX22" fmla="*/ 8730148 w 8730148"/>
                <a:gd name="connsiteY22" fmla="*/ 6781226 h 6858000"/>
                <a:gd name="connsiteX23" fmla="*/ 8730148 w 8730148"/>
                <a:gd name="connsiteY23" fmla="*/ 6858000 h 6858000"/>
                <a:gd name="connsiteX24" fmla="*/ 1680266 w 8730148"/>
                <a:gd name="connsiteY24" fmla="*/ 6858000 h 6858000"/>
                <a:gd name="connsiteX25" fmla="*/ 1725275 w 8730148"/>
                <a:gd name="connsiteY25" fmla="*/ 6819058 h 6858000"/>
                <a:gd name="connsiteX26" fmla="*/ 3705962 w 8730148"/>
                <a:gd name="connsiteY26" fmla="*/ 2012619 h 6858000"/>
                <a:gd name="connsiteX27" fmla="*/ 116582 w 8730148"/>
                <a:gd name="connsiteY27" fmla="*/ 2532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30148" h="6858000">
                  <a:moveTo>
                    <a:pt x="0" y="0"/>
                  </a:moveTo>
                  <a:lnTo>
                    <a:pt x="8730148" y="0"/>
                  </a:lnTo>
                  <a:lnTo>
                    <a:pt x="8730148" y="23679"/>
                  </a:lnTo>
                  <a:lnTo>
                    <a:pt x="8730148" y="495863"/>
                  </a:lnTo>
                  <a:lnTo>
                    <a:pt x="8730148" y="952308"/>
                  </a:lnTo>
                  <a:lnTo>
                    <a:pt x="8730148" y="1393283"/>
                  </a:lnTo>
                  <a:lnTo>
                    <a:pt x="8730148" y="1819052"/>
                  </a:lnTo>
                  <a:lnTo>
                    <a:pt x="8730148" y="2229885"/>
                  </a:lnTo>
                  <a:lnTo>
                    <a:pt x="8730148" y="2626046"/>
                  </a:lnTo>
                  <a:lnTo>
                    <a:pt x="8730148" y="3007803"/>
                  </a:lnTo>
                  <a:lnTo>
                    <a:pt x="8730148" y="3375422"/>
                  </a:lnTo>
                  <a:lnTo>
                    <a:pt x="8730148" y="3729171"/>
                  </a:lnTo>
                  <a:lnTo>
                    <a:pt x="8730148" y="4069315"/>
                  </a:lnTo>
                  <a:lnTo>
                    <a:pt x="8730148" y="4396123"/>
                  </a:lnTo>
                  <a:lnTo>
                    <a:pt x="8730148" y="4709860"/>
                  </a:lnTo>
                  <a:lnTo>
                    <a:pt x="8730148" y="5010793"/>
                  </a:lnTo>
                  <a:lnTo>
                    <a:pt x="8730148" y="5299189"/>
                  </a:lnTo>
                  <a:lnTo>
                    <a:pt x="8730148" y="5575315"/>
                  </a:lnTo>
                  <a:lnTo>
                    <a:pt x="8730148" y="5839437"/>
                  </a:lnTo>
                  <a:lnTo>
                    <a:pt x="8730148" y="6091822"/>
                  </a:lnTo>
                  <a:lnTo>
                    <a:pt x="8730148" y="6332738"/>
                  </a:lnTo>
                  <a:lnTo>
                    <a:pt x="8730148" y="6562450"/>
                  </a:lnTo>
                  <a:lnTo>
                    <a:pt x="8730148" y="6781226"/>
                  </a:lnTo>
                  <a:lnTo>
                    <a:pt x="8730148" y="6858000"/>
                  </a:lnTo>
                  <a:lnTo>
                    <a:pt x="1680266" y="6858000"/>
                  </a:lnTo>
                  <a:lnTo>
                    <a:pt x="1725275" y="6819058"/>
                  </a:lnTo>
                  <a:cubicBezTo>
                    <a:pt x="4662995" y="4201443"/>
                    <a:pt x="4141233" y="1217168"/>
                    <a:pt x="3705962" y="2012619"/>
                  </a:cubicBezTo>
                  <a:cubicBezTo>
                    <a:pt x="3516434" y="3033940"/>
                    <a:pt x="1425698" y="2929072"/>
                    <a:pt x="116582" y="253235"/>
                  </a:cubicBezTo>
                  <a:close/>
                </a:path>
              </a:pathLst>
            </a:custGeom>
            <a:solidFill>
              <a:srgbClr val="2C0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9D750E2-E6DE-4123-9001-1391D1C4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803" y="2034666"/>
              <a:ext cx="669225" cy="544797"/>
            </a:xfrm>
            <a:custGeom>
              <a:avLst/>
              <a:gdLst>
                <a:gd name="T0" fmla="*/ 98 w 149"/>
                <a:gd name="T1" fmla="*/ 84 h 121"/>
                <a:gd name="T2" fmla="*/ 149 w 149"/>
                <a:gd name="T3" fmla="*/ 34 h 121"/>
                <a:gd name="T4" fmla="*/ 112 w 149"/>
                <a:gd name="T5" fmla="*/ 0 h 121"/>
                <a:gd name="T6" fmla="*/ 39 w 149"/>
                <a:gd name="T7" fmla="*/ 78 h 121"/>
                <a:gd name="T8" fmla="*/ 0 w 149"/>
                <a:gd name="T9" fmla="*/ 113 h 121"/>
                <a:gd name="T10" fmla="*/ 29 w 149"/>
                <a:gd name="T11" fmla="*/ 121 h 121"/>
                <a:gd name="T12" fmla="*/ 99 w 149"/>
                <a:gd name="T13" fmla="*/ 99 h 121"/>
                <a:gd name="T14" fmla="*/ 64 w 149"/>
                <a:gd name="T15" fmla="*/ 67 h 121"/>
                <a:gd name="T16" fmla="*/ 98 w 149"/>
                <a:gd name="T17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21">
                  <a:moveTo>
                    <a:pt x="98" y="84"/>
                  </a:moveTo>
                  <a:cubicBezTo>
                    <a:pt x="127" y="84"/>
                    <a:pt x="149" y="61"/>
                    <a:pt x="149" y="34"/>
                  </a:cubicBezTo>
                  <a:cubicBezTo>
                    <a:pt x="147" y="22"/>
                    <a:pt x="143" y="0"/>
                    <a:pt x="112" y="0"/>
                  </a:cubicBezTo>
                  <a:cubicBezTo>
                    <a:pt x="78" y="0"/>
                    <a:pt x="67" y="47"/>
                    <a:pt x="39" y="78"/>
                  </a:cubicBezTo>
                  <a:cubicBezTo>
                    <a:pt x="37" y="95"/>
                    <a:pt x="20" y="111"/>
                    <a:pt x="0" y="113"/>
                  </a:cubicBezTo>
                  <a:cubicBezTo>
                    <a:pt x="5" y="118"/>
                    <a:pt x="16" y="121"/>
                    <a:pt x="29" y="121"/>
                  </a:cubicBezTo>
                  <a:cubicBezTo>
                    <a:pt x="54" y="121"/>
                    <a:pt x="83" y="114"/>
                    <a:pt x="99" y="99"/>
                  </a:cubicBezTo>
                  <a:cubicBezTo>
                    <a:pt x="78" y="99"/>
                    <a:pt x="65" y="86"/>
                    <a:pt x="64" y="67"/>
                  </a:cubicBezTo>
                  <a:cubicBezTo>
                    <a:pt x="74" y="79"/>
                    <a:pt x="85" y="84"/>
                    <a:pt x="98" y="84"/>
                  </a:cubicBezTo>
                </a:path>
              </a:pathLst>
            </a:custGeom>
            <a:solidFill>
              <a:srgbClr val="00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3936070-5445-4D5B-B6F0-A72D3CC87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057" y="1641201"/>
              <a:ext cx="1018971" cy="860913"/>
            </a:xfrm>
            <a:custGeom>
              <a:avLst/>
              <a:gdLst>
                <a:gd name="T0" fmla="*/ 227 w 227"/>
                <a:gd name="T1" fmla="*/ 120 h 192"/>
                <a:gd name="T2" fmla="*/ 188 w 227"/>
                <a:gd name="T3" fmla="*/ 40 h 192"/>
                <a:gd name="T4" fmla="*/ 127 w 227"/>
                <a:gd name="T5" fmla="*/ 2 h 192"/>
                <a:gd name="T6" fmla="*/ 122 w 227"/>
                <a:gd name="T7" fmla="*/ 0 h 192"/>
                <a:gd name="T8" fmla="*/ 121 w 227"/>
                <a:gd name="T9" fmla="*/ 0 h 192"/>
                <a:gd name="T10" fmla="*/ 0 w 227"/>
                <a:gd name="T11" fmla="*/ 125 h 192"/>
                <a:gd name="T12" fmla="*/ 42 w 227"/>
                <a:gd name="T13" fmla="*/ 187 h 192"/>
                <a:gd name="T14" fmla="*/ 85 w 227"/>
                <a:gd name="T15" fmla="*/ 187 h 192"/>
                <a:gd name="T16" fmla="*/ 117 w 227"/>
                <a:gd name="T17" fmla="*/ 166 h 192"/>
                <a:gd name="T18" fmla="*/ 190 w 227"/>
                <a:gd name="T19" fmla="*/ 88 h 192"/>
                <a:gd name="T20" fmla="*/ 227 w 227"/>
                <a:gd name="T21" fmla="*/ 122 h 192"/>
                <a:gd name="T22" fmla="*/ 227 w 227"/>
                <a:gd name="T23" fmla="*/ 1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192">
                  <a:moveTo>
                    <a:pt x="227" y="120"/>
                  </a:moveTo>
                  <a:cubicBezTo>
                    <a:pt x="226" y="88"/>
                    <a:pt x="211" y="61"/>
                    <a:pt x="188" y="40"/>
                  </a:cubicBezTo>
                  <a:cubicBezTo>
                    <a:pt x="170" y="23"/>
                    <a:pt x="149" y="11"/>
                    <a:pt x="127" y="2"/>
                  </a:cubicBezTo>
                  <a:cubicBezTo>
                    <a:pt x="125" y="1"/>
                    <a:pt x="123" y="0"/>
                    <a:pt x="122" y="0"/>
                  </a:cubicBezTo>
                  <a:cubicBezTo>
                    <a:pt x="122" y="0"/>
                    <a:pt x="122" y="0"/>
                    <a:pt x="121" y="0"/>
                  </a:cubicBezTo>
                  <a:cubicBezTo>
                    <a:pt x="94" y="32"/>
                    <a:pt x="0" y="57"/>
                    <a:pt x="0" y="125"/>
                  </a:cubicBezTo>
                  <a:cubicBezTo>
                    <a:pt x="0" y="152"/>
                    <a:pt x="17" y="176"/>
                    <a:pt x="42" y="187"/>
                  </a:cubicBezTo>
                  <a:cubicBezTo>
                    <a:pt x="56" y="192"/>
                    <a:pt x="70" y="192"/>
                    <a:pt x="85" y="187"/>
                  </a:cubicBezTo>
                  <a:cubicBezTo>
                    <a:pt x="98" y="183"/>
                    <a:pt x="108" y="175"/>
                    <a:pt x="117" y="166"/>
                  </a:cubicBezTo>
                  <a:cubicBezTo>
                    <a:pt x="145" y="135"/>
                    <a:pt x="156" y="88"/>
                    <a:pt x="190" y="88"/>
                  </a:cubicBezTo>
                  <a:cubicBezTo>
                    <a:pt x="221" y="88"/>
                    <a:pt x="225" y="110"/>
                    <a:pt x="227" y="122"/>
                  </a:cubicBezTo>
                  <a:cubicBezTo>
                    <a:pt x="227" y="122"/>
                    <a:pt x="227" y="121"/>
                    <a:pt x="227" y="120"/>
                  </a:cubicBezTo>
                </a:path>
              </a:pathLst>
            </a:custGeom>
            <a:solidFill>
              <a:srgbClr val="007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sp>
        <p:nvSpPr>
          <p:cNvPr id="8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949665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15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</p:spTree>
    <p:extLst>
      <p:ext uri="{BB962C8B-B14F-4D97-AF65-F5344CB8AC3E}">
        <p14:creationId xmlns:p14="http://schemas.microsoft.com/office/powerpoint/2010/main" val="166433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9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808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COTECH ONISR | </a:t>
            </a:r>
            <a:r>
              <a:rPr lang="en-US" sz="800" kern="0" dirty="0">
                <a:solidFill>
                  <a:srgbClr val="00458D"/>
                </a:solidFill>
                <a:latin typeface="+mn-lt"/>
                <a:ea typeface="+mn-ea"/>
                <a:cs typeface="Arial" panose="020B0604020202020204" pitchFamily="34" charset="0"/>
              </a:rPr>
              <a:t>12/06/18</a:t>
            </a:r>
            <a:endParaRPr lang="en-US" sz="800" kern="0" dirty="0">
              <a:solidFill>
                <a:srgbClr val="00458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583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B710EB7-4E56-449A-B5D4-12A5A50A25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428075"/>
            <a:ext cx="5543550" cy="4123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6093AB2F-A9E2-4259-8D2A-0E33C88FF1B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07988" y="1824707"/>
            <a:ext cx="5543550" cy="196373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8" name="Chart Placeholder 16">
            <a:extLst>
              <a:ext uri="{FF2B5EF4-FFF2-40B4-BE49-F238E27FC236}">
                <a16:creationId xmlns:a16="http://schemas.microsoft.com/office/drawing/2014/main" id="{FFC514B9-95FB-485B-B1AD-4193B231090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0463" y="1824707"/>
            <a:ext cx="5543550" cy="196373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12267A8-F086-40EB-BC5F-D9FE81725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3" y="1412875"/>
            <a:ext cx="5543550" cy="4123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  <p:sp>
        <p:nvSpPr>
          <p:cNvPr id="12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B710EB7-4E56-449A-B5D4-12A5A50A25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4081447"/>
            <a:ext cx="5543550" cy="4123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  <p:sp>
        <p:nvSpPr>
          <p:cNvPr id="26" name="Chart Placeholder 16">
            <a:extLst>
              <a:ext uri="{FF2B5EF4-FFF2-40B4-BE49-F238E27FC236}">
                <a16:creationId xmlns:a16="http://schemas.microsoft.com/office/drawing/2014/main" id="{6093AB2F-A9E2-4259-8D2A-0E33C88FF1B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8" y="4478079"/>
            <a:ext cx="5543550" cy="196373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7" name="Chart Placeholder 16">
            <a:extLst>
              <a:ext uri="{FF2B5EF4-FFF2-40B4-BE49-F238E27FC236}">
                <a16:creationId xmlns:a16="http://schemas.microsoft.com/office/drawing/2014/main" id="{FFC514B9-95FB-485B-B1AD-4193B231090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40463" y="4478079"/>
            <a:ext cx="5543550" cy="196373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12267A8-F086-40EB-BC5F-D9FE817250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463" y="4066247"/>
            <a:ext cx="5543550" cy="4123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  <p:sp>
        <p:nvSpPr>
          <p:cNvPr id="29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375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0113F8D-52D8-4246-B9BC-1A6D3EF8C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000"/>
          <a:stretch>
            <a:fillRect/>
          </a:stretch>
        </p:blipFill>
        <p:spPr>
          <a:xfrm>
            <a:off x="0" y="1485900"/>
            <a:ext cx="6423098" cy="5372100"/>
          </a:xfrm>
          <a:custGeom>
            <a:avLst/>
            <a:gdLst>
              <a:gd name="connsiteX0" fmla="*/ 0 w 6149773"/>
              <a:gd name="connsiteY0" fmla="*/ 0 h 5143500"/>
              <a:gd name="connsiteX1" fmla="*/ 6149773 w 6149773"/>
              <a:gd name="connsiteY1" fmla="*/ 0 h 5143500"/>
              <a:gd name="connsiteX2" fmla="*/ 6149773 w 6149773"/>
              <a:gd name="connsiteY2" fmla="*/ 5143500 h 5143500"/>
              <a:gd name="connsiteX3" fmla="*/ 0 w 6149773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773" h="5143500">
                <a:moveTo>
                  <a:pt x="0" y="0"/>
                </a:moveTo>
                <a:lnTo>
                  <a:pt x="6149773" y="0"/>
                </a:lnTo>
                <a:lnTo>
                  <a:pt x="6149773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3E908611-FBB7-4987-BE0F-F09EAF1FF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5612" y="1268413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06025B9-0362-4974-8920-7C764289CB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5612" y="1927538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57644F2-F28D-4087-B791-1E7F26C4A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5612" y="2586663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25F62A33-F672-4099-9B72-9B2267F22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612" y="3245788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72FF6EE1-C46D-4DEB-A508-49B5101CF2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5612" y="3904913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931D06D9-EA9B-42A0-81EE-D669D6CA5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5612" y="4564038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FEA829A-6217-4965-B7BD-6BC37F784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75612" y="5223163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05DDB93-91CA-4BAF-9D63-E4134B435D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5612" y="5882286"/>
            <a:ext cx="3708401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51CA337D-4B25-44C1-847A-AC0D74277B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381125"/>
            <a:ext cx="7494588" cy="54768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5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8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477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hapes -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848EA7-8D7C-4A7B-9182-7C1202EDBFB1}"/>
              </a:ext>
            </a:extLst>
          </p:cNvPr>
          <p:cNvSpPr/>
          <p:nvPr userDrawn="1"/>
        </p:nvSpPr>
        <p:spPr>
          <a:xfrm>
            <a:off x="5550122" y="732974"/>
            <a:ext cx="6641878" cy="6125027"/>
          </a:xfrm>
          <a:custGeom>
            <a:avLst/>
            <a:gdLst>
              <a:gd name="connsiteX0" fmla="*/ 4389354 w 6641878"/>
              <a:gd name="connsiteY0" fmla="*/ 775 h 6125027"/>
              <a:gd name="connsiteX1" fmla="*/ 6309188 w 6641878"/>
              <a:gd name="connsiteY1" fmla="*/ 158122 h 6125027"/>
              <a:gd name="connsiteX2" fmla="*/ 6641878 w 6641878"/>
              <a:gd name="connsiteY2" fmla="*/ 218708 h 6125027"/>
              <a:gd name="connsiteX3" fmla="*/ 6641878 w 6641878"/>
              <a:gd name="connsiteY3" fmla="*/ 6125027 h 6125027"/>
              <a:gd name="connsiteX4" fmla="*/ 0 w 6641878"/>
              <a:gd name="connsiteY4" fmla="*/ 6125027 h 6125027"/>
              <a:gd name="connsiteX5" fmla="*/ 90624 w 6641878"/>
              <a:gd name="connsiteY5" fmla="*/ 5875088 h 6125027"/>
              <a:gd name="connsiteX6" fmla="*/ 3403890 w 6641878"/>
              <a:gd name="connsiteY6" fmla="*/ 22965 h 6125027"/>
              <a:gd name="connsiteX7" fmla="*/ 4389354 w 6641878"/>
              <a:gd name="connsiteY7" fmla="*/ 775 h 61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1878" h="6125027">
                <a:moveTo>
                  <a:pt x="4389354" y="775"/>
                </a:moveTo>
                <a:cubicBezTo>
                  <a:pt x="5042595" y="7500"/>
                  <a:pt x="5686424" y="58155"/>
                  <a:pt x="6309188" y="158122"/>
                </a:cubicBezTo>
                <a:lnTo>
                  <a:pt x="6641878" y="218708"/>
                </a:lnTo>
                <a:lnTo>
                  <a:pt x="6641878" y="6125027"/>
                </a:lnTo>
                <a:lnTo>
                  <a:pt x="0" y="6125027"/>
                </a:lnTo>
                <a:lnTo>
                  <a:pt x="90624" y="5875088"/>
                </a:lnTo>
                <a:cubicBezTo>
                  <a:pt x="963229" y="3633055"/>
                  <a:pt x="2980348" y="1576261"/>
                  <a:pt x="3403890" y="22965"/>
                </a:cubicBezTo>
                <a:cubicBezTo>
                  <a:pt x="3733760" y="5034"/>
                  <a:pt x="4062734" y="-2587"/>
                  <a:pt x="4389354" y="775"/>
                </a:cubicBezTo>
                <a:close/>
              </a:path>
            </a:pathLst>
          </a:custGeom>
          <a:solidFill>
            <a:srgbClr val="FF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223EFB8-88D3-4227-B238-464A474B85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699" y="3913792"/>
            <a:ext cx="2994439" cy="8948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74C953F-F6D9-4EEF-A914-7C47201B5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4699" y="5111406"/>
            <a:ext cx="2994439" cy="8948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413990"/>
            <a:ext cx="6297894" cy="8948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C26CB88-1502-4963-9C3F-B1DA17921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4699" y="2611604"/>
            <a:ext cx="2994439" cy="8948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16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4E8646B-8451-4052-9B50-DB60E346C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2144" y="5276721"/>
            <a:ext cx="4391869" cy="7295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18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06380E9-5885-470D-9428-A5F69B3262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2144" y="4140764"/>
            <a:ext cx="4391869" cy="974725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3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1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37467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F5AEA1-6A77-4676-B8B3-EF658F5F8430}"/>
              </a:ext>
            </a:extLst>
          </p:cNvPr>
          <p:cNvSpPr/>
          <p:nvPr userDrawn="1"/>
        </p:nvSpPr>
        <p:spPr>
          <a:xfrm>
            <a:off x="0" y="2698314"/>
            <a:ext cx="6262141" cy="4159686"/>
          </a:xfrm>
          <a:custGeom>
            <a:avLst/>
            <a:gdLst>
              <a:gd name="connsiteX0" fmla="*/ 2836724 w 6262141"/>
              <a:gd name="connsiteY0" fmla="*/ 775 h 4159686"/>
              <a:gd name="connsiteX1" fmla="*/ 3822188 w 6262141"/>
              <a:gd name="connsiteY1" fmla="*/ 22965 h 4159686"/>
              <a:gd name="connsiteX2" fmla="*/ 5982756 w 6262141"/>
              <a:gd name="connsiteY2" fmla="*/ 3706589 h 4159686"/>
              <a:gd name="connsiteX3" fmla="*/ 6262141 w 6262141"/>
              <a:gd name="connsiteY3" fmla="*/ 4159686 h 4159686"/>
              <a:gd name="connsiteX4" fmla="*/ 0 w 6262141"/>
              <a:gd name="connsiteY4" fmla="*/ 4159686 h 4159686"/>
              <a:gd name="connsiteX5" fmla="*/ 0 w 6262141"/>
              <a:gd name="connsiteY5" fmla="*/ 3700458 h 4159686"/>
              <a:gd name="connsiteX6" fmla="*/ 0 w 6262141"/>
              <a:gd name="connsiteY6" fmla="*/ 3329154 h 4159686"/>
              <a:gd name="connsiteX7" fmla="*/ 0 w 6262141"/>
              <a:gd name="connsiteY7" fmla="*/ 2944589 h 4159686"/>
              <a:gd name="connsiteX8" fmla="*/ 0 w 6262141"/>
              <a:gd name="connsiteY8" fmla="*/ 2546533 h 4159686"/>
              <a:gd name="connsiteX9" fmla="*/ 0 w 6262141"/>
              <a:gd name="connsiteY9" fmla="*/ 2134752 h 4159686"/>
              <a:gd name="connsiteX10" fmla="*/ 0 w 6262141"/>
              <a:gd name="connsiteY10" fmla="*/ 1709014 h 4159686"/>
              <a:gd name="connsiteX11" fmla="*/ 0 w 6262141"/>
              <a:gd name="connsiteY11" fmla="*/ 1269085 h 4159686"/>
              <a:gd name="connsiteX12" fmla="*/ 0 w 6262141"/>
              <a:gd name="connsiteY12" fmla="*/ 814735 h 4159686"/>
              <a:gd name="connsiteX13" fmla="*/ 0 w 6262141"/>
              <a:gd name="connsiteY13" fmla="*/ 345728 h 4159686"/>
              <a:gd name="connsiteX14" fmla="*/ 2836724 w 6262141"/>
              <a:gd name="connsiteY14" fmla="*/ 775 h 41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2141" h="4159686">
                <a:moveTo>
                  <a:pt x="2836724" y="775"/>
                </a:moveTo>
                <a:cubicBezTo>
                  <a:pt x="3163345" y="-2587"/>
                  <a:pt x="3492318" y="5034"/>
                  <a:pt x="3822188" y="22965"/>
                </a:cubicBezTo>
                <a:cubicBezTo>
                  <a:pt x="4104550" y="1058496"/>
                  <a:pt x="5095168" y="2317803"/>
                  <a:pt x="5982756" y="3706589"/>
                </a:cubicBezTo>
                <a:lnTo>
                  <a:pt x="6262141" y="4159686"/>
                </a:lnTo>
                <a:lnTo>
                  <a:pt x="0" y="4159686"/>
                </a:lnTo>
                <a:lnTo>
                  <a:pt x="0" y="3700458"/>
                </a:lnTo>
                <a:lnTo>
                  <a:pt x="0" y="3329154"/>
                </a:lnTo>
                <a:lnTo>
                  <a:pt x="0" y="2944589"/>
                </a:lnTo>
                <a:lnTo>
                  <a:pt x="0" y="2546533"/>
                </a:lnTo>
                <a:lnTo>
                  <a:pt x="0" y="2134752"/>
                </a:lnTo>
                <a:lnTo>
                  <a:pt x="0" y="1709014"/>
                </a:lnTo>
                <a:lnTo>
                  <a:pt x="0" y="1269085"/>
                </a:lnTo>
                <a:lnTo>
                  <a:pt x="0" y="814735"/>
                </a:lnTo>
                <a:lnTo>
                  <a:pt x="0" y="345728"/>
                </a:lnTo>
                <a:cubicBezTo>
                  <a:pt x="898178" y="119794"/>
                  <a:pt x="1856863" y="10862"/>
                  <a:pt x="2836724" y="775"/>
                </a:cubicBezTo>
                <a:close/>
              </a:path>
            </a:pathLst>
          </a:custGeom>
          <a:solidFill>
            <a:srgbClr val="12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A694DB54-BE04-4A4E-A6EE-DAEE5E62E6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6493" y="1370345"/>
            <a:ext cx="3017520" cy="4684811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2060C84-FD71-4961-82B4-7C268461C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6493" y="948199"/>
            <a:ext cx="3017520" cy="41236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1600" b="1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004AAFC-35BA-48A1-8C05-845440E48D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5898" y="948199"/>
            <a:ext cx="3017520" cy="41236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1600" b="1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E551D69-F21D-4601-B4BD-97ECB52F39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129" y="4963915"/>
            <a:ext cx="3296647" cy="33198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Insert education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C359575-5CC3-4B2F-91E7-19D6A150BE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129" y="3601839"/>
            <a:ext cx="3296647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3745724-67BB-4475-9660-FEEE12268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081" y="4029586"/>
            <a:ext cx="3304144" cy="8948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78431F2-3F85-4748-A6BC-A08250A6D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2081" y="5286886"/>
            <a:ext cx="3297695" cy="71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F5FD05B-1971-40EF-87B3-AD5F161F85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3774" y="1370346"/>
            <a:ext cx="3017520" cy="1951038"/>
          </a:xfrm>
          <a:prstGeom prst="rect">
            <a:avLst/>
          </a:prstGeom>
        </p:spPr>
        <p:txBody>
          <a:bodyPr>
            <a:noAutofit/>
          </a:bodyPr>
          <a:lstStyle>
            <a:lvl1pPr marL="233363" marR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387DD03-5B9B-4915-A35C-BA24C495D5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896" y="3683544"/>
            <a:ext cx="3017520" cy="41236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1600" b="1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F174517F-7F9E-4498-9850-A802720315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772" y="4105691"/>
            <a:ext cx="3017520" cy="1951038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insert bullet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E6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1EFB3510-D39A-47CF-8191-109DDF9E53D5}"/>
              </a:ext>
            </a:extLst>
          </p:cNvPr>
          <p:cNvSpPr/>
          <p:nvPr userDrawn="1"/>
        </p:nvSpPr>
        <p:spPr>
          <a:xfrm>
            <a:off x="762628" y="1028252"/>
            <a:ext cx="2609222" cy="2465696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95E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9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332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lled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439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09E13E3-3323-4A67-80E2-F91981229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r="32420"/>
          <a:stretch/>
        </p:blipFill>
        <p:spPr>
          <a:xfrm>
            <a:off x="4253790" y="-2148"/>
            <a:ext cx="7938210" cy="68982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068960"/>
            <a:ext cx="6696124" cy="3375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spcAft>
                <a:spcPts val="18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long text</a:t>
            </a:r>
            <a:endParaRPr lang="pt-P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7798370-07F4-412F-86CE-30C026EA6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002973"/>
            <a:ext cx="10044635" cy="8595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6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cxnSp>
        <p:nvCxnSpPr>
          <p:cNvPr id="9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7">
            <a:hlinkClick r:id="rId3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</p:spTree>
    <p:extLst>
      <p:ext uri="{BB962C8B-B14F-4D97-AF65-F5344CB8AC3E}">
        <p14:creationId xmlns:p14="http://schemas.microsoft.com/office/powerpoint/2010/main" val="6516549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68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2010606"/>
            <a:ext cx="5543551" cy="4442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long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F279807-494A-45DD-A5C6-24F625316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465" y="2010606"/>
            <a:ext cx="5516444" cy="44413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long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420990"/>
            <a:ext cx="5543551" cy="438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 b="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BDC0DA-1585-454D-9E74-41D2AFC0F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1420990"/>
            <a:ext cx="5516444" cy="438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 b="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33E381-C11A-4F10-88ED-DDEA4B91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0944596" cy="8650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20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22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635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C3D2EC56-D17C-4A75-8178-C69397BC7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404813"/>
            <a:ext cx="2286000" cy="510013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D1DC75A-C7A4-44A4-B19C-D445335545B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07988" y="2276872"/>
            <a:ext cx="5399980" cy="86995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000"/>
              </a:lnSpc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63879A0-0979-491A-8758-371BB7AD935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07988" y="3261834"/>
            <a:ext cx="5399980" cy="1196340"/>
          </a:xfr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insert presenter, location, and date</a:t>
            </a:r>
            <a:endParaRPr lang="pt-PT" dirty="0"/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 rot="16200000" flipH="1">
            <a:off x="6370124" y="13910"/>
            <a:ext cx="6353908" cy="6326091"/>
          </a:xfrm>
          <a:custGeom>
            <a:avLst/>
            <a:gdLst>
              <a:gd name="T0" fmla="*/ 909 w 1432"/>
              <a:gd name="T1" fmla="*/ 1425 h 1425"/>
              <a:gd name="T2" fmla="*/ 934 w 1432"/>
              <a:gd name="T3" fmla="*/ 0 h 1425"/>
              <a:gd name="T4" fmla="*/ 0 w 1432"/>
              <a:gd name="T5" fmla="*/ 231 h 1425"/>
              <a:gd name="T6" fmla="*/ 0 w 1432"/>
              <a:gd name="T7" fmla="*/ 1425 h 1425"/>
              <a:gd name="T8" fmla="*/ 909 w 1432"/>
              <a:gd name="T9" fmla="*/ 1425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2" h="1425">
                <a:moveTo>
                  <a:pt x="909" y="1425"/>
                </a:moveTo>
                <a:cubicBezTo>
                  <a:pt x="1358" y="720"/>
                  <a:pt x="1432" y="301"/>
                  <a:pt x="934" y="0"/>
                </a:cubicBezTo>
                <a:cubicBezTo>
                  <a:pt x="392" y="295"/>
                  <a:pt x="129" y="297"/>
                  <a:pt x="0" y="231"/>
                </a:cubicBezTo>
                <a:cubicBezTo>
                  <a:pt x="0" y="1425"/>
                  <a:pt x="0" y="1425"/>
                  <a:pt x="0" y="1425"/>
                </a:cubicBezTo>
                <a:lnTo>
                  <a:pt x="909" y="14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9F1DAD-5BB1-4142-B838-01DB99370135}"/>
              </a:ext>
            </a:extLst>
          </p:cNvPr>
          <p:cNvSpPr/>
          <p:nvPr userDrawn="1"/>
        </p:nvSpPr>
        <p:spPr>
          <a:xfrm>
            <a:off x="0" y="4077072"/>
            <a:ext cx="12192000" cy="2780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C1CAD0-39C3-4CE2-A9E9-8CA99EFF5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488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D6FD04F-776D-4BC2-9828-DC149A95B7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853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A2CDF95-9D29-4775-8BEF-90BC5372B7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2171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012FFDA-311F-429E-998E-F6E6B0A718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7" y="4231996"/>
            <a:ext cx="11376025" cy="41236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>
              <a:defRPr lang="en-US" b="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insert section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488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9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21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22171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17853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487" y="4674187"/>
            <a:ext cx="11357525" cy="17992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5932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92760" y="1556793"/>
            <a:ext cx="9791253" cy="136815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2760" y="3320915"/>
            <a:ext cx="9791253" cy="136815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2760" y="5085036"/>
            <a:ext cx="9791253" cy="136815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5AA728-28C9-4E2C-9F9C-ED1CE98A5CD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729" y="3487371"/>
            <a:ext cx="1285954" cy="1201696"/>
            <a:chOff x="-163" y="-158"/>
            <a:chExt cx="2854" cy="2667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0D10BF-495F-4321-9BCA-1A6DC376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" y="-158"/>
              <a:ext cx="2854" cy="2667"/>
            </a:xfrm>
            <a:custGeom>
              <a:avLst/>
              <a:gdLst>
                <a:gd name="T0" fmla="*/ 153 w 1067"/>
                <a:gd name="T1" fmla="*/ 780 h 997"/>
                <a:gd name="T2" fmla="*/ 256 w 1067"/>
                <a:gd name="T3" fmla="*/ 149 h 997"/>
                <a:gd name="T4" fmla="*/ 914 w 1067"/>
                <a:gd name="T5" fmla="*/ 241 h 997"/>
                <a:gd name="T6" fmla="*/ 794 w 1067"/>
                <a:gd name="T7" fmla="*/ 848 h 997"/>
                <a:gd name="T8" fmla="*/ 153 w 1067"/>
                <a:gd name="T9" fmla="*/ 78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97">
                  <a:moveTo>
                    <a:pt x="153" y="780"/>
                  </a:moveTo>
                  <a:cubicBezTo>
                    <a:pt x="0" y="580"/>
                    <a:pt x="46" y="297"/>
                    <a:pt x="256" y="149"/>
                  </a:cubicBezTo>
                  <a:cubicBezTo>
                    <a:pt x="466" y="0"/>
                    <a:pt x="760" y="42"/>
                    <a:pt x="914" y="241"/>
                  </a:cubicBezTo>
                  <a:cubicBezTo>
                    <a:pt x="1067" y="441"/>
                    <a:pt x="1004" y="700"/>
                    <a:pt x="794" y="848"/>
                  </a:cubicBezTo>
                  <a:cubicBezTo>
                    <a:pt x="584" y="997"/>
                    <a:pt x="307" y="979"/>
                    <a:pt x="153" y="780"/>
                  </a:cubicBezTo>
                </a:path>
              </a:pathLst>
            </a:custGeom>
            <a:solidFill>
              <a:srgbClr val="870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C345721-3D86-455D-A3E5-6A031E91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535"/>
              <a:ext cx="465" cy="500"/>
            </a:xfrm>
            <a:custGeom>
              <a:avLst/>
              <a:gdLst>
                <a:gd name="T0" fmla="*/ 71 w 174"/>
                <a:gd name="T1" fmla="*/ 178 h 187"/>
                <a:gd name="T2" fmla="*/ 8 w 174"/>
                <a:gd name="T3" fmla="*/ 78 h 187"/>
                <a:gd name="T4" fmla="*/ 98 w 174"/>
                <a:gd name="T5" fmla="*/ 9 h 187"/>
                <a:gd name="T6" fmla="*/ 167 w 174"/>
                <a:gd name="T7" fmla="*/ 110 h 187"/>
                <a:gd name="T8" fmla="*/ 71 w 174"/>
                <a:gd name="T9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87">
                  <a:moveTo>
                    <a:pt x="71" y="178"/>
                  </a:moveTo>
                  <a:cubicBezTo>
                    <a:pt x="26" y="169"/>
                    <a:pt x="0" y="125"/>
                    <a:pt x="8" y="78"/>
                  </a:cubicBezTo>
                  <a:cubicBezTo>
                    <a:pt x="15" y="31"/>
                    <a:pt x="53" y="0"/>
                    <a:pt x="98" y="9"/>
                  </a:cubicBezTo>
                  <a:cubicBezTo>
                    <a:pt x="144" y="18"/>
                    <a:pt x="174" y="63"/>
                    <a:pt x="167" y="110"/>
                  </a:cubicBezTo>
                  <a:cubicBezTo>
                    <a:pt x="159" y="157"/>
                    <a:pt x="116" y="187"/>
                    <a:pt x="71" y="178"/>
                  </a:cubicBezTo>
                </a:path>
              </a:pathLst>
            </a:custGeom>
            <a:solidFill>
              <a:srgbClr val="FF3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8996DE1-792D-4B62-9A86-687AFAF8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075"/>
              <a:ext cx="821" cy="543"/>
            </a:xfrm>
            <a:custGeom>
              <a:avLst/>
              <a:gdLst>
                <a:gd name="T0" fmla="*/ 49 w 307"/>
                <a:gd name="T1" fmla="*/ 182 h 203"/>
                <a:gd name="T2" fmla="*/ 8 w 307"/>
                <a:gd name="T3" fmla="*/ 118 h 203"/>
                <a:gd name="T4" fmla="*/ 192 w 307"/>
                <a:gd name="T5" fmla="*/ 23 h 203"/>
                <a:gd name="T6" fmla="*/ 303 w 307"/>
                <a:gd name="T7" fmla="*/ 135 h 203"/>
                <a:gd name="T8" fmla="*/ 307 w 307"/>
                <a:gd name="T9" fmla="*/ 172 h 203"/>
                <a:gd name="T10" fmla="*/ 49 w 307"/>
                <a:gd name="T11" fmla="*/ 18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03">
                  <a:moveTo>
                    <a:pt x="49" y="182"/>
                  </a:moveTo>
                  <a:cubicBezTo>
                    <a:pt x="19" y="177"/>
                    <a:pt x="0" y="148"/>
                    <a:pt x="8" y="118"/>
                  </a:cubicBezTo>
                  <a:cubicBezTo>
                    <a:pt x="24" y="58"/>
                    <a:pt x="85" y="0"/>
                    <a:pt x="192" y="23"/>
                  </a:cubicBezTo>
                  <a:cubicBezTo>
                    <a:pt x="246" y="35"/>
                    <a:pt x="291" y="79"/>
                    <a:pt x="303" y="135"/>
                  </a:cubicBezTo>
                  <a:cubicBezTo>
                    <a:pt x="306" y="148"/>
                    <a:pt x="307" y="160"/>
                    <a:pt x="307" y="172"/>
                  </a:cubicBezTo>
                  <a:cubicBezTo>
                    <a:pt x="236" y="169"/>
                    <a:pt x="168" y="203"/>
                    <a:pt x="49" y="182"/>
                  </a:cubicBezTo>
                </a:path>
              </a:pathLst>
            </a:custGeom>
            <a:solidFill>
              <a:srgbClr val="FF3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9A3E024-557A-4737-A486-DB81CBFE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575"/>
              <a:ext cx="527" cy="570"/>
            </a:xfrm>
            <a:custGeom>
              <a:avLst/>
              <a:gdLst>
                <a:gd name="T0" fmla="*/ 105 w 197"/>
                <a:gd name="T1" fmla="*/ 209 h 213"/>
                <a:gd name="T2" fmla="*/ 196 w 197"/>
                <a:gd name="T3" fmla="*/ 100 h 213"/>
                <a:gd name="T4" fmla="*/ 99 w 197"/>
                <a:gd name="T5" fmla="*/ 4 h 213"/>
                <a:gd name="T6" fmla="*/ 2 w 197"/>
                <a:gd name="T7" fmla="*/ 113 h 213"/>
                <a:gd name="T8" fmla="*/ 105 w 197"/>
                <a:gd name="T9" fmla="*/ 2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13">
                  <a:moveTo>
                    <a:pt x="105" y="209"/>
                  </a:moveTo>
                  <a:cubicBezTo>
                    <a:pt x="160" y="205"/>
                    <a:pt x="197" y="156"/>
                    <a:pt x="196" y="100"/>
                  </a:cubicBezTo>
                  <a:cubicBezTo>
                    <a:pt x="194" y="43"/>
                    <a:pt x="154" y="0"/>
                    <a:pt x="99" y="4"/>
                  </a:cubicBezTo>
                  <a:cubicBezTo>
                    <a:pt x="44" y="8"/>
                    <a:pt x="0" y="57"/>
                    <a:pt x="2" y="113"/>
                  </a:cubicBezTo>
                  <a:cubicBezTo>
                    <a:pt x="3" y="170"/>
                    <a:pt x="50" y="213"/>
                    <a:pt x="105" y="2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91EABC1-BAA9-4368-93ED-01B2A885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1209"/>
              <a:ext cx="986" cy="647"/>
            </a:xfrm>
            <a:custGeom>
              <a:avLst/>
              <a:gdLst>
                <a:gd name="T0" fmla="*/ 1 w 369"/>
                <a:gd name="T1" fmla="*/ 207 h 242"/>
                <a:gd name="T2" fmla="*/ 5 w 369"/>
                <a:gd name="T3" fmla="*/ 162 h 242"/>
                <a:gd name="T4" fmla="*/ 137 w 369"/>
                <a:gd name="T5" fmla="*/ 28 h 242"/>
                <a:gd name="T6" fmla="*/ 356 w 369"/>
                <a:gd name="T7" fmla="*/ 131 h 242"/>
                <a:gd name="T8" fmla="*/ 304 w 369"/>
                <a:gd name="T9" fmla="*/ 218 h 242"/>
                <a:gd name="T10" fmla="*/ 1 w 369"/>
                <a:gd name="T11" fmla="*/ 2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42">
                  <a:moveTo>
                    <a:pt x="1" y="207"/>
                  </a:moveTo>
                  <a:cubicBezTo>
                    <a:pt x="0" y="193"/>
                    <a:pt x="2" y="178"/>
                    <a:pt x="5" y="162"/>
                  </a:cubicBezTo>
                  <a:cubicBezTo>
                    <a:pt x="20" y="95"/>
                    <a:pt x="72" y="42"/>
                    <a:pt x="137" y="28"/>
                  </a:cubicBezTo>
                  <a:cubicBezTo>
                    <a:pt x="260" y="0"/>
                    <a:pt x="333" y="62"/>
                    <a:pt x="356" y="131"/>
                  </a:cubicBezTo>
                  <a:cubicBezTo>
                    <a:pt x="369" y="170"/>
                    <a:pt x="344" y="212"/>
                    <a:pt x="304" y="218"/>
                  </a:cubicBezTo>
                  <a:cubicBezTo>
                    <a:pt x="165" y="242"/>
                    <a:pt x="85" y="203"/>
                    <a:pt x="1" y="2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A10900A1-B639-4F4D-B2A8-3302F49771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729" y="1642923"/>
            <a:ext cx="1279250" cy="1195892"/>
            <a:chOff x="-223" y="-210"/>
            <a:chExt cx="3852" cy="3601"/>
          </a:xfrm>
        </p:grpSpPr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63E2A064-7520-4F5E-83E0-1D9A7E442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3" y="-210"/>
              <a:ext cx="3852" cy="3601"/>
            </a:xfrm>
            <a:custGeom>
              <a:avLst/>
              <a:gdLst>
                <a:gd name="T0" fmla="*/ 207 w 1442"/>
                <a:gd name="T1" fmla="*/ 1053 h 1347"/>
                <a:gd name="T2" fmla="*/ 346 w 1442"/>
                <a:gd name="T3" fmla="*/ 201 h 1347"/>
                <a:gd name="T4" fmla="*/ 1235 w 1442"/>
                <a:gd name="T5" fmla="*/ 326 h 1347"/>
                <a:gd name="T6" fmla="*/ 1073 w 1442"/>
                <a:gd name="T7" fmla="*/ 1147 h 1347"/>
                <a:gd name="T8" fmla="*/ 207 w 1442"/>
                <a:gd name="T9" fmla="*/ 105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2" h="1347">
                  <a:moveTo>
                    <a:pt x="207" y="1053"/>
                  </a:moveTo>
                  <a:cubicBezTo>
                    <a:pt x="0" y="783"/>
                    <a:pt x="62" y="401"/>
                    <a:pt x="346" y="201"/>
                  </a:cubicBezTo>
                  <a:cubicBezTo>
                    <a:pt x="629" y="0"/>
                    <a:pt x="1028" y="56"/>
                    <a:pt x="1235" y="326"/>
                  </a:cubicBezTo>
                  <a:cubicBezTo>
                    <a:pt x="1442" y="596"/>
                    <a:pt x="1357" y="946"/>
                    <a:pt x="1073" y="1147"/>
                  </a:cubicBezTo>
                  <a:cubicBezTo>
                    <a:pt x="790" y="1347"/>
                    <a:pt x="415" y="1324"/>
                    <a:pt x="207" y="1053"/>
                  </a:cubicBezTo>
                </a:path>
              </a:pathLst>
            </a:custGeom>
            <a:solidFill>
              <a:srgbClr val="00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00548ED-7E30-4648-88C9-25FEB979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672"/>
              <a:ext cx="870" cy="1045"/>
            </a:xfrm>
            <a:custGeom>
              <a:avLst/>
              <a:gdLst>
                <a:gd name="T0" fmla="*/ 71 w 326"/>
                <a:gd name="T1" fmla="*/ 391 h 391"/>
                <a:gd name="T2" fmla="*/ 1 w 326"/>
                <a:gd name="T3" fmla="*/ 390 h 391"/>
                <a:gd name="T4" fmla="*/ 0 w 326"/>
                <a:gd name="T5" fmla="*/ 172 h 391"/>
                <a:gd name="T6" fmla="*/ 95 w 326"/>
                <a:gd name="T7" fmla="*/ 13 h 391"/>
                <a:gd name="T8" fmla="*/ 223 w 326"/>
                <a:gd name="T9" fmla="*/ 8 h 391"/>
                <a:gd name="T10" fmla="*/ 326 w 326"/>
                <a:gd name="T11" fmla="*/ 164 h 391"/>
                <a:gd name="T12" fmla="*/ 326 w 326"/>
                <a:gd name="T13" fmla="*/ 385 h 391"/>
                <a:gd name="T14" fmla="*/ 263 w 326"/>
                <a:gd name="T15" fmla="*/ 385 h 391"/>
                <a:gd name="T16" fmla="*/ 263 w 326"/>
                <a:gd name="T17" fmla="*/ 164 h 391"/>
                <a:gd name="T18" fmla="*/ 210 w 326"/>
                <a:gd name="T19" fmla="*/ 78 h 391"/>
                <a:gd name="T20" fmla="*/ 117 w 326"/>
                <a:gd name="T21" fmla="*/ 80 h 391"/>
                <a:gd name="T22" fmla="*/ 71 w 326"/>
                <a:gd name="T23" fmla="*/ 172 h 391"/>
                <a:gd name="T24" fmla="*/ 71 w 326"/>
                <a:gd name="T25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91">
                  <a:moveTo>
                    <a:pt x="71" y="391"/>
                  </a:moveTo>
                  <a:cubicBezTo>
                    <a:pt x="1" y="390"/>
                    <a:pt x="1" y="390"/>
                    <a:pt x="1" y="390"/>
                  </a:cubicBezTo>
                  <a:cubicBezTo>
                    <a:pt x="2" y="324"/>
                    <a:pt x="0" y="174"/>
                    <a:pt x="0" y="172"/>
                  </a:cubicBezTo>
                  <a:cubicBezTo>
                    <a:pt x="0" y="140"/>
                    <a:pt x="0" y="43"/>
                    <a:pt x="95" y="13"/>
                  </a:cubicBezTo>
                  <a:cubicBezTo>
                    <a:pt x="132" y="1"/>
                    <a:pt x="176" y="0"/>
                    <a:pt x="223" y="8"/>
                  </a:cubicBezTo>
                  <a:cubicBezTo>
                    <a:pt x="289" y="20"/>
                    <a:pt x="326" y="77"/>
                    <a:pt x="326" y="164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263" y="385"/>
                    <a:pt x="263" y="385"/>
                    <a:pt x="263" y="385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12"/>
                    <a:pt x="240" y="86"/>
                    <a:pt x="210" y="78"/>
                  </a:cubicBezTo>
                  <a:cubicBezTo>
                    <a:pt x="176" y="69"/>
                    <a:pt x="142" y="73"/>
                    <a:pt x="117" y="80"/>
                  </a:cubicBezTo>
                  <a:cubicBezTo>
                    <a:pt x="89" y="89"/>
                    <a:pt x="71" y="108"/>
                    <a:pt x="71" y="172"/>
                  </a:cubicBezTo>
                  <a:cubicBezTo>
                    <a:pt x="71" y="178"/>
                    <a:pt x="73" y="325"/>
                    <a:pt x="71" y="391"/>
                  </a:cubicBezTo>
                </a:path>
              </a:pathLst>
            </a:custGeom>
            <a:solidFill>
              <a:srgbClr val="12A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7DF3B566-6491-43A9-B36C-C70A3959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1429"/>
              <a:ext cx="1408" cy="927"/>
            </a:xfrm>
            <a:custGeom>
              <a:avLst/>
              <a:gdLst>
                <a:gd name="T0" fmla="*/ 98 w 527"/>
                <a:gd name="T1" fmla="*/ 344 h 347"/>
                <a:gd name="T2" fmla="*/ 433 w 527"/>
                <a:gd name="T3" fmla="*/ 344 h 347"/>
                <a:gd name="T4" fmla="*/ 524 w 527"/>
                <a:gd name="T5" fmla="*/ 231 h 347"/>
                <a:gd name="T6" fmla="*/ 524 w 527"/>
                <a:gd name="T7" fmla="*/ 12 h 347"/>
                <a:gd name="T8" fmla="*/ 97 w 527"/>
                <a:gd name="T9" fmla="*/ 7 h 347"/>
                <a:gd name="T10" fmla="*/ 0 w 527"/>
                <a:gd name="T11" fmla="*/ 121 h 347"/>
                <a:gd name="T12" fmla="*/ 1 w 527"/>
                <a:gd name="T13" fmla="*/ 258 h 347"/>
                <a:gd name="T14" fmla="*/ 98 w 527"/>
                <a:gd name="T15" fmla="*/ 34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7" h="347">
                  <a:moveTo>
                    <a:pt x="98" y="344"/>
                  </a:moveTo>
                  <a:cubicBezTo>
                    <a:pt x="154" y="347"/>
                    <a:pt x="392" y="347"/>
                    <a:pt x="433" y="344"/>
                  </a:cubicBezTo>
                  <a:cubicBezTo>
                    <a:pt x="507" y="337"/>
                    <a:pt x="527" y="325"/>
                    <a:pt x="524" y="231"/>
                  </a:cubicBezTo>
                  <a:cubicBezTo>
                    <a:pt x="524" y="231"/>
                    <a:pt x="524" y="98"/>
                    <a:pt x="524" y="12"/>
                  </a:cubicBezTo>
                  <a:cubicBezTo>
                    <a:pt x="399" y="5"/>
                    <a:pt x="172" y="0"/>
                    <a:pt x="97" y="7"/>
                  </a:cubicBezTo>
                  <a:cubicBezTo>
                    <a:pt x="29" y="13"/>
                    <a:pt x="0" y="31"/>
                    <a:pt x="0" y="121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1" y="326"/>
                    <a:pt x="23" y="341"/>
                    <a:pt x="98" y="3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88320A64-FAD9-4C64-9B53-156412CF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621"/>
              <a:ext cx="270" cy="292"/>
            </a:xfrm>
            <a:custGeom>
              <a:avLst/>
              <a:gdLst>
                <a:gd name="T0" fmla="*/ 54 w 101"/>
                <a:gd name="T1" fmla="*/ 107 h 109"/>
                <a:gd name="T2" fmla="*/ 101 w 101"/>
                <a:gd name="T3" fmla="*/ 51 h 109"/>
                <a:gd name="T4" fmla="*/ 51 w 101"/>
                <a:gd name="T5" fmla="*/ 2 h 109"/>
                <a:gd name="T6" fmla="*/ 1 w 101"/>
                <a:gd name="T7" fmla="*/ 58 h 109"/>
                <a:gd name="T8" fmla="*/ 54 w 101"/>
                <a:gd name="T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9">
                  <a:moveTo>
                    <a:pt x="54" y="107"/>
                  </a:moveTo>
                  <a:cubicBezTo>
                    <a:pt x="82" y="105"/>
                    <a:pt x="101" y="80"/>
                    <a:pt x="101" y="51"/>
                  </a:cubicBezTo>
                  <a:cubicBezTo>
                    <a:pt x="100" y="22"/>
                    <a:pt x="79" y="0"/>
                    <a:pt x="51" y="2"/>
                  </a:cubicBezTo>
                  <a:cubicBezTo>
                    <a:pt x="22" y="3"/>
                    <a:pt x="0" y="29"/>
                    <a:pt x="1" y="58"/>
                  </a:cubicBezTo>
                  <a:cubicBezTo>
                    <a:pt x="2" y="87"/>
                    <a:pt x="25" y="109"/>
                    <a:pt x="54" y="107"/>
                  </a:cubicBezTo>
                </a:path>
              </a:pathLst>
            </a:custGeom>
            <a:solidFill>
              <a:srgbClr val="95E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6F95B647-B7B5-433E-A77A-04C22AF5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878"/>
              <a:ext cx="238" cy="273"/>
            </a:xfrm>
            <a:custGeom>
              <a:avLst/>
              <a:gdLst>
                <a:gd name="T0" fmla="*/ 67 w 238"/>
                <a:gd name="T1" fmla="*/ 0 h 273"/>
                <a:gd name="T2" fmla="*/ 0 w 238"/>
                <a:gd name="T3" fmla="*/ 273 h 273"/>
                <a:gd name="T4" fmla="*/ 238 w 238"/>
                <a:gd name="T5" fmla="*/ 273 h 273"/>
                <a:gd name="T6" fmla="*/ 165 w 238"/>
                <a:gd name="T7" fmla="*/ 0 h 273"/>
                <a:gd name="T8" fmla="*/ 67 w 238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3">
                  <a:moveTo>
                    <a:pt x="67" y="0"/>
                  </a:moveTo>
                  <a:lnTo>
                    <a:pt x="0" y="273"/>
                  </a:lnTo>
                  <a:lnTo>
                    <a:pt x="238" y="273"/>
                  </a:lnTo>
                  <a:lnTo>
                    <a:pt x="16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E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B03705AC-ADA5-4143-92DC-8EE1552331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729" y="5168264"/>
            <a:ext cx="1288364" cy="1201696"/>
            <a:chOff x="-60" y="-50"/>
            <a:chExt cx="996" cy="929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9AE3823F-4D56-4BE9-8E66-6870A0281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" y="-50"/>
              <a:ext cx="996" cy="929"/>
            </a:xfrm>
            <a:custGeom>
              <a:avLst/>
              <a:gdLst>
                <a:gd name="T0" fmla="*/ 54 w 370"/>
                <a:gd name="T1" fmla="*/ 269 h 345"/>
                <a:gd name="T2" fmla="*/ 89 w 370"/>
                <a:gd name="T3" fmla="*/ 51 h 345"/>
                <a:gd name="T4" fmla="*/ 317 w 370"/>
                <a:gd name="T5" fmla="*/ 83 h 345"/>
                <a:gd name="T6" fmla="*/ 275 w 370"/>
                <a:gd name="T7" fmla="*/ 293 h 345"/>
                <a:gd name="T8" fmla="*/ 54 w 370"/>
                <a:gd name="T9" fmla="*/ 26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45">
                  <a:moveTo>
                    <a:pt x="54" y="269"/>
                  </a:moveTo>
                  <a:cubicBezTo>
                    <a:pt x="0" y="200"/>
                    <a:pt x="16" y="103"/>
                    <a:pt x="89" y="51"/>
                  </a:cubicBezTo>
                  <a:cubicBezTo>
                    <a:pt x="162" y="0"/>
                    <a:pt x="264" y="14"/>
                    <a:pt x="317" y="83"/>
                  </a:cubicBezTo>
                  <a:cubicBezTo>
                    <a:pt x="370" y="152"/>
                    <a:pt x="348" y="242"/>
                    <a:pt x="275" y="293"/>
                  </a:cubicBezTo>
                  <a:cubicBezTo>
                    <a:pt x="203" y="345"/>
                    <a:pt x="107" y="339"/>
                    <a:pt x="54" y="269"/>
                  </a:cubicBezTo>
                </a:path>
              </a:pathLst>
            </a:custGeom>
            <a:solidFill>
              <a:srgbClr val="145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DAD44F77-C4A1-47A4-B417-D607A66B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152"/>
              <a:ext cx="296" cy="533"/>
            </a:xfrm>
            <a:custGeom>
              <a:avLst/>
              <a:gdLst>
                <a:gd name="T0" fmla="*/ 78 w 110"/>
                <a:gd name="T1" fmla="*/ 1 h 198"/>
                <a:gd name="T2" fmla="*/ 31 w 110"/>
                <a:gd name="T3" fmla="*/ 2 h 198"/>
                <a:gd name="T4" fmla="*/ 0 w 110"/>
                <a:gd name="T5" fmla="*/ 38 h 198"/>
                <a:gd name="T6" fmla="*/ 0 w 110"/>
                <a:gd name="T7" fmla="*/ 53 h 198"/>
                <a:gd name="T8" fmla="*/ 2 w 110"/>
                <a:gd name="T9" fmla="*/ 193 h 198"/>
                <a:gd name="T10" fmla="*/ 78 w 110"/>
                <a:gd name="T11" fmla="*/ 196 h 198"/>
                <a:gd name="T12" fmla="*/ 110 w 110"/>
                <a:gd name="T13" fmla="*/ 161 h 198"/>
                <a:gd name="T14" fmla="*/ 110 w 110"/>
                <a:gd name="T15" fmla="*/ 29 h 198"/>
                <a:gd name="T16" fmla="*/ 78 w 110"/>
                <a:gd name="T17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98">
                  <a:moveTo>
                    <a:pt x="78" y="1"/>
                  </a:moveTo>
                  <a:cubicBezTo>
                    <a:pt x="60" y="0"/>
                    <a:pt x="44" y="1"/>
                    <a:pt x="31" y="2"/>
                  </a:cubicBezTo>
                  <a:cubicBezTo>
                    <a:pt x="6" y="4"/>
                    <a:pt x="0" y="14"/>
                    <a:pt x="0" y="3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77"/>
                    <a:pt x="4" y="166"/>
                    <a:pt x="2" y="193"/>
                  </a:cubicBezTo>
                  <a:cubicBezTo>
                    <a:pt x="9" y="195"/>
                    <a:pt x="54" y="198"/>
                    <a:pt x="78" y="196"/>
                  </a:cubicBezTo>
                  <a:cubicBezTo>
                    <a:pt x="101" y="194"/>
                    <a:pt x="110" y="190"/>
                    <a:pt x="110" y="161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7"/>
                    <a:pt x="103" y="2"/>
                    <a:pt x="7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1AE40BDF-76B3-472C-A714-97A9C9834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203"/>
              <a:ext cx="247" cy="369"/>
            </a:xfrm>
            <a:custGeom>
              <a:avLst/>
              <a:gdLst>
                <a:gd name="T0" fmla="*/ 90 w 92"/>
                <a:gd name="T1" fmla="*/ 137 h 137"/>
                <a:gd name="T2" fmla="*/ 3 w 92"/>
                <a:gd name="T3" fmla="*/ 135 h 137"/>
                <a:gd name="T4" fmla="*/ 2 w 92"/>
                <a:gd name="T5" fmla="*/ 4 h 137"/>
                <a:gd name="T6" fmla="*/ 91 w 92"/>
                <a:gd name="T7" fmla="*/ 2 h 137"/>
                <a:gd name="T8" fmla="*/ 90 w 9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37">
                  <a:moveTo>
                    <a:pt x="90" y="137"/>
                  </a:moveTo>
                  <a:cubicBezTo>
                    <a:pt x="3" y="135"/>
                    <a:pt x="3" y="135"/>
                    <a:pt x="3" y="135"/>
                  </a:cubicBezTo>
                  <a:cubicBezTo>
                    <a:pt x="3" y="135"/>
                    <a:pt x="0" y="49"/>
                    <a:pt x="2" y="4"/>
                  </a:cubicBezTo>
                  <a:cubicBezTo>
                    <a:pt x="29" y="1"/>
                    <a:pt x="65" y="0"/>
                    <a:pt x="91" y="2"/>
                  </a:cubicBezTo>
                  <a:cubicBezTo>
                    <a:pt x="92" y="64"/>
                    <a:pt x="90" y="137"/>
                    <a:pt x="90" y="137"/>
                  </a:cubicBezTo>
                </a:path>
              </a:pathLst>
            </a:custGeom>
            <a:solidFill>
              <a:srgbClr val="00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C9E568C6-E9E9-409D-8041-D5C9C44E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596"/>
              <a:ext cx="49" cy="54"/>
            </a:xfrm>
            <a:custGeom>
              <a:avLst/>
              <a:gdLst>
                <a:gd name="T0" fmla="*/ 10 w 18"/>
                <a:gd name="T1" fmla="*/ 19 h 20"/>
                <a:gd name="T2" fmla="*/ 18 w 18"/>
                <a:gd name="T3" fmla="*/ 9 h 20"/>
                <a:gd name="T4" fmla="*/ 9 w 18"/>
                <a:gd name="T5" fmla="*/ 0 h 20"/>
                <a:gd name="T6" fmla="*/ 0 w 18"/>
                <a:gd name="T7" fmla="*/ 10 h 20"/>
                <a:gd name="T8" fmla="*/ 10 w 18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0" y="19"/>
                  </a:moveTo>
                  <a:cubicBezTo>
                    <a:pt x="15" y="19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16"/>
                    <a:pt x="4" y="20"/>
                    <a:pt x="10" y="19"/>
                  </a:cubicBezTo>
                </a:path>
              </a:pathLst>
            </a:custGeom>
            <a:solidFill>
              <a:srgbClr val="95E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92626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 Chart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5C88D47-86DF-4336-A768-786DBD0060C8}"/>
              </a:ext>
            </a:extLst>
          </p:cNvPr>
          <p:cNvSpPr/>
          <p:nvPr userDrawn="1"/>
        </p:nvSpPr>
        <p:spPr>
          <a:xfrm>
            <a:off x="0" y="1773238"/>
            <a:ext cx="12192000" cy="3023914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Chart Placeholder 29">
            <a:extLst>
              <a:ext uri="{FF2B5EF4-FFF2-40B4-BE49-F238E27FC236}">
                <a16:creationId xmlns:a16="http://schemas.microsoft.com/office/drawing/2014/main" id="{6F232C89-BD5F-4CA7-A3AA-F6F1576CFE6E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6601524" y="2032333"/>
            <a:ext cx="1728192" cy="161745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9223961-F190-4765-ADD3-748B8A88C5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1424" y="3717032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14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0" name="Chart Placeholder 29">
            <a:extLst>
              <a:ext uri="{FF2B5EF4-FFF2-40B4-BE49-F238E27FC236}">
                <a16:creationId xmlns:a16="http://schemas.microsoft.com/office/drawing/2014/main" id="{667CB86F-C1D1-4D9A-BBD9-57EF8C95B524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1235460" y="2027570"/>
            <a:ext cx="1728192" cy="161745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1204F05-191D-4ACA-AADF-FB43F1F07D8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02767" y="2708275"/>
            <a:ext cx="864842" cy="3143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pt-PT" dirty="0"/>
              <a:t>XX%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F48228B-C831-497E-A26D-61A81F63E42B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3594456" y="3717032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14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5" name="Chart Placeholder 29">
            <a:extLst>
              <a:ext uri="{FF2B5EF4-FFF2-40B4-BE49-F238E27FC236}">
                <a16:creationId xmlns:a16="http://schemas.microsoft.com/office/drawing/2014/main" id="{D061EF55-20AF-4182-B722-C227F72A880B}"/>
              </a:ext>
            </a:extLst>
          </p:cNvPr>
          <p:cNvSpPr>
            <a:spLocks noGrp="1"/>
          </p:cNvSpPr>
          <p:nvPr userDrawn="1">
            <p:ph type="chart" sz="quarter" idx="36"/>
          </p:nvPr>
        </p:nvSpPr>
        <p:spPr>
          <a:xfrm>
            <a:off x="3918492" y="2027570"/>
            <a:ext cx="1728192" cy="161745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682B04D-D1A2-4B73-BDB4-D4FBD2A9BEF1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79763" y="2708275"/>
            <a:ext cx="864842" cy="3143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pt-PT" dirty="0"/>
              <a:t>XX%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C81FA68-C8C6-4011-8666-EF35E85DCC96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277488" y="3717032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14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9EF5179D-59B1-44D7-BC86-E8A77DCFF84C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046763" y="2708275"/>
            <a:ext cx="864842" cy="3143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pt-PT" dirty="0"/>
              <a:t>XX%</a:t>
            </a:r>
          </a:p>
        </p:txBody>
      </p:sp>
      <p:sp>
        <p:nvSpPr>
          <p:cNvPr id="40" name="Chart Placeholder 29">
            <a:extLst>
              <a:ext uri="{FF2B5EF4-FFF2-40B4-BE49-F238E27FC236}">
                <a16:creationId xmlns:a16="http://schemas.microsoft.com/office/drawing/2014/main" id="{D076F0C2-9B62-4C55-88BD-5D8F3A4066E8}"/>
              </a:ext>
            </a:extLst>
          </p:cNvPr>
          <p:cNvSpPr>
            <a:spLocks noGrp="1"/>
          </p:cNvSpPr>
          <p:nvPr userDrawn="1">
            <p:ph type="chart" sz="quarter" idx="41"/>
          </p:nvPr>
        </p:nvSpPr>
        <p:spPr>
          <a:xfrm>
            <a:off x="9284556" y="2032333"/>
            <a:ext cx="1728192" cy="161745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E7590D3D-14BD-4608-AB95-0952261EAA1C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960520" y="3717032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14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93DCB675-62E7-4926-98A4-F120ABA92EBF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9751863" y="2708275"/>
            <a:ext cx="864842" cy="3143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pt-PT" dirty="0"/>
              <a:t>XX%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70FC002-22B1-4B43-A640-05B3543D2B3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1127448" y="5308653"/>
            <a:ext cx="1656184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3200"/>
              </a:lnSpc>
              <a:defRPr sz="2800" b="1">
                <a:solidFill>
                  <a:srgbClr val="2B0A3D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E1CE648-2FAE-4439-A1A4-5BE3863514F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83395" y="5163112"/>
            <a:ext cx="8399412" cy="8671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20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21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23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95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F28BC1D5-366F-454F-B964-C24C14979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823521" y="-1667562"/>
            <a:ext cx="1706401" cy="5030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53C8D1-E525-4A1D-BA42-B310FCE0AA96}"/>
              </a:ext>
            </a:extLst>
          </p:cNvPr>
          <p:cNvSpPr/>
          <p:nvPr userDrawn="1"/>
        </p:nvSpPr>
        <p:spPr>
          <a:xfrm>
            <a:off x="407988" y="2423886"/>
            <a:ext cx="3524250" cy="404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24820-6891-4116-9EE3-E6D3B41D5557}"/>
              </a:ext>
            </a:extLst>
          </p:cNvPr>
          <p:cNvSpPr/>
          <p:nvPr userDrawn="1"/>
        </p:nvSpPr>
        <p:spPr>
          <a:xfrm>
            <a:off x="4333875" y="2423886"/>
            <a:ext cx="3524250" cy="404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1E18D-CB5A-40D2-9E0C-21B1DC24C582}"/>
              </a:ext>
            </a:extLst>
          </p:cNvPr>
          <p:cNvSpPr/>
          <p:nvPr userDrawn="1"/>
        </p:nvSpPr>
        <p:spPr>
          <a:xfrm>
            <a:off x="8259763" y="2406300"/>
            <a:ext cx="3524250" cy="404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714BE43-18D4-460E-A270-8F2FA1EB1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016" y="3332368"/>
            <a:ext cx="2890194" cy="64504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defRPr sz="1600" b="1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DF3E2A1A-B668-4C6F-87C6-8F37A241C2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5016" y="4079992"/>
            <a:ext cx="2874219" cy="17112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ts val="1400"/>
              </a:lnSpc>
              <a:defRPr sz="12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200"/>
              </a:lnSpc>
              <a:defRPr sz="10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4485C3-4220-46B7-B1FC-AB2889C2B9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50903" y="3332368"/>
            <a:ext cx="2890194" cy="64504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defRPr sz="1600" b="1">
                <a:solidFill>
                  <a:srgbClr val="FF304C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10CE3C3-B1E7-4F6F-B7BE-DF93DF2ACD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76791" y="3332368"/>
            <a:ext cx="2890194" cy="64504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defRPr sz="1600" b="1">
                <a:solidFill>
                  <a:srgbClr val="2C004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2047331-01BE-47AE-BC0C-B787B1E955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98131" y="295729"/>
            <a:ext cx="2927906" cy="8763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600" b="1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A70D5E4-F0EE-4368-A09C-60021E85A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1836" t="-4713" b="16530"/>
          <a:stretch/>
        </p:blipFill>
        <p:spPr>
          <a:xfrm>
            <a:off x="11491419" y="164829"/>
            <a:ext cx="424356" cy="459624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6477232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27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2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7">
            <a:hlinkClick r:id="rId6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38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F3E2A1A-B668-4C6F-87C6-8F37A241C2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66878" y="4079992"/>
            <a:ext cx="2874219" cy="17112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ts val="1400"/>
              </a:lnSpc>
              <a:buClr>
                <a:schemeClr val="accent4"/>
              </a:buClr>
              <a:defRPr sz="1200"/>
            </a:lvl2pPr>
            <a:lvl3pPr>
              <a:lnSpc>
                <a:spcPts val="1300"/>
              </a:lnSpc>
              <a:buClr>
                <a:schemeClr val="accent4"/>
              </a:buClr>
              <a:defRPr sz="1100"/>
            </a:lvl3pPr>
            <a:lvl4pPr>
              <a:lnSpc>
                <a:spcPts val="1200"/>
              </a:lnSpc>
              <a:buClr>
                <a:schemeClr val="accent4"/>
              </a:buClr>
              <a:defRPr sz="10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F3E2A1A-B668-4C6F-87C6-8F37A241C2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92766" y="4079992"/>
            <a:ext cx="2874219" cy="17112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ts val="1400"/>
              </a:lnSpc>
              <a:buClr>
                <a:schemeClr val="accent3"/>
              </a:buClr>
              <a:defRPr sz="1200"/>
            </a:lvl2pPr>
            <a:lvl3pPr>
              <a:lnSpc>
                <a:spcPts val="1300"/>
              </a:lnSpc>
              <a:buClr>
                <a:schemeClr val="accent3"/>
              </a:buClr>
              <a:defRPr sz="1100"/>
            </a:lvl3pPr>
            <a:lvl4pPr>
              <a:lnSpc>
                <a:spcPts val="1200"/>
              </a:lnSpc>
              <a:buClr>
                <a:schemeClr val="accent3"/>
              </a:buClr>
              <a:defRPr sz="10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286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with highlig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20">
            <a:extLst>
              <a:ext uri="{FF2B5EF4-FFF2-40B4-BE49-F238E27FC236}">
                <a16:creationId xmlns:a16="http://schemas.microsoft.com/office/drawing/2014/main" id="{ADB39E78-E9B7-40CD-9999-E8302C610DC2}"/>
              </a:ext>
            </a:extLst>
          </p:cNvPr>
          <p:cNvSpPr/>
          <p:nvPr userDrawn="1"/>
        </p:nvSpPr>
        <p:spPr>
          <a:xfrm>
            <a:off x="5563594" y="4734095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95E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80DEC651-0810-4FD4-A2CA-C54974433D45}"/>
              </a:ext>
            </a:extLst>
          </p:cNvPr>
          <p:cNvSpPr/>
          <p:nvPr userDrawn="1"/>
        </p:nvSpPr>
        <p:spPr>
          <a:xfrm>
            <a:off x="5563595" y="2944149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FF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F0142AD-298C-4A60-9F24-035D4F3F07D0}"/>
              </a:ext>
            </a:extLst>
          </p:cNvPr>
          <p:cNvSpPr/>
          <p:nvPr userDrawn="1"/>
        </p:nvSpPr>
        <p:spPr>
          <a:xfrm>
            <a:off x="5516146" y="1186056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12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5EBB8-DB3C-45D2-B02F-0B36A58E555B}"/>
              </a:ext>
            </a:extLst>
          </p:cNvPr>
          <p:cNvSpPr/>
          <p:nvPr userDrawn="1"/>
        </p:nvSpPr>
        <p:spPr>
          <a:xfrm>
            <a:off x="-1" y="0"/>
            <a:ext cx="4749299" cy="6858000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Graphic 41">
            <a:extLst>
              <a:ext uri="{FF2B5EF4-FFF2-40B4-BE49-F238E27FC236}">
                <a16:creationId xmlns:a16="http://schemas.microsoft.com/office/drawing/2014/main" id="{39882BC4-7320-49FC-B1BE-AEB377EFC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669"/>
          <a:stretch>
            <a:fillRect/>
          </a:stretch>
        </p:blipFill>
        <p:spPr>
          <a:xfrm rot="7221508" flipH="1" flipV="1">
            <a:off x="-510401" y="-999749"/>
            <a:ext cx="4694967" cy="4418573"/>
          </a:xfrm>
          <a:custGeom>
            <a:avLst/>
            <a:gdLst>
              <a:gd name="connsiteX0" fmla="*/ 0 w 6728158"/>
              <a:gd name="connsiteY0" fmla="*/ 6332069 h 6332069"/>
              <a:gd name="connsiteX1" fmla="*/ 6728158 w 6728158"/>
              <a:gd name="connsiteY1" fmla="*/ 6332069 h 6332069"/>
              <a:gd name="connsiteX2" fmla="*/ 6728158 w 6728158"/>
              <a:gd name="connsiteY2" fmla="*/ 5480387 h 6332069"/>
              <a:gd name="connsiteX3" fmla="*/ 3518172 w 6728158"/>
              <a:gd name="connsiteY3" fmla="*/ 0 h 6332069"/>
              <a:gd name="connsiteX4" fmla="*/ 0 w 6728158"/>
              <a:gd name="connsiteY4" fmla="*/ 2060673 h 633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158" h="6332069">
                <a:moveTo>
                  <a:pt x="0" y="6332069"/>
                </a:moveTo>
                <a:lnTo>
                  <a:pt x="6728158" y="6332069"/>
                </a:lnTo>
                <a:lnTo>
                  <a:pt x="6728158" y="5480387"/>
                </a:lnTo>
                <a:lnTo>
                  <a:pt x="3518172" y="0"/>
                </a:lnTo>
                <a:lnTo>
                  <a:pt x="0" y="2060673"/>
                </a:lnTo>
                <a:close/>
              </a:path>
            </a:pathLst>
          </a:cu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7C16A20-D927-494E-94A9-49AF2E1FA0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13875" y="1525457"/>
            <a:ext cx="863263" cy="482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2600" b="0">
                <a:solidFill>
                  <a:srgbClr val="2C004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Nº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6BACCD-6FBF-486E-81CB-3462560DA2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3875" y="3284120"/>
            <a:ext cx="863263" cy="482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2600" b="0">
                <a:solidFill>
                  <a:srgbClr val="2C004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Nº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8E9C506-31EA-4D04-B660-3B4DB07041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13875" y="5061942"/>
            <a:ext cx="863263" cy="4827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2600" b="0">
                <a:solidFill>
                  <a:srgbClr val="2C004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Nº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949BCD6-E419-4ED2-9061-402DD5FF24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716" y="3367132"/>
            <a:ext cx="3670826" cy="2993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1800"/>
              </a:lnSpc>
              <a:buClr>
                <a:schemeClr val="accent3"/>
              </a:buClr>
              <a:defRPr sz="1600"/>
            </a:lvl2pPr>
            <a:lvl3pPr>
              <a:lnSpc>
                <a:spcPts val="1600"/>
              </a:lnSpc>
              <a:buClr>
                <a:schemeClr val="accent3"/>
              </a:buClr>
              <a:defRPr sz="1400"/>
            </a:lvl3pPr>
            <a:lvl4pPr>
              <a:lnSpc>
                <a:spcPts val="1400"/>
              </a:lnSpc>
              <a:buClr>
                <a:schemeClr val="accent3"/>
              </a:buClr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2663676" cy="15840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4C1CAD0-39C3-4CE2-A9E9-8CA99EFF5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7889" y="825195"/>
            <a:ext cx="4866123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17889" y="1268413"/>
            <a:ext cx="4866123" cy="9967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3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4C1CAD0-39C3-4CE2-A9E9-8CA99EFF53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17889" y="2583858"/>
            <a:ext cx="4866123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17889" y="3027076"/>
            <a:ext cx="4866123" cy="9967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3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4C1CAD0-39C3-4CE2-A9E9-8CA99EFF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17889" y="4361680"/>
            <a:ext cx="4866123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17889" y="4804898"/>
            <a:ext cx="4866123" cy="9967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3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40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9560327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372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1A94F9-DC7A-4538-8277-70A44CA10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190341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4E803A8-AB56-45EC-B2C1-515FBB73BB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5195" y="190341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D1BE315-6BE9-4C05-9EDD-2BF1E94315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15" y="437945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1281E9B6-7C84-4FF5-B198-C8FC0C892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5195" y="437945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07568" y="190341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0043" y="190341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7568" y="437945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0043" y="437945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7397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8EB8B05-1295-4FBE-8D2F-3BFEB534AE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38114" y="662159"/>
            <a:ext cx="4883669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6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9F369BB-997D-4351-8E94-506F593BC8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8114" y="4374297"/>
            <a:ext cx="4883669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6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DC896E0-16D3-438F-B293-ED80E1183A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38113" y="4810699"/>
            <a:ext cx="4883670" cy="1717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/>
            </a:lvl1pPr>
            <a:lvl2pPr marL="173038" indent="-168275">
              <a:lnSpc>
                <a:spcPts val="1400"/>
              </a:lnSpc>
              <a:defRPr sz="1200"/>
            </a:lvl2pPr>
            <a:lvl3pPr marL="347663" indent="-174625">
              <a:lnSpc>
                <a:spcPts val="1200"/>
              </a:lnSpc>
              <a:defRPr sz="1100"/>
            </a:lvl3pPr>
            <a:lvl4pPr marL="404813" indent="-115888">
              <a:lnSpc>
                <a:spcPts val="1100"/>
              </a:lnSpc>
              <a:defRPr sz="10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66AF42E-C565-4CFD-A0C6-69ADC5ED72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38113" y="1265729"/>
            <a:ext cx="1981648" cy="10583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EEE7B4B-7781-4178-8912-CB53DC7910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73096" y="1265729"/>
            <a:ext cx="1981648" cy="10583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5D71B9F-4F61-41D4-A7CC-FD63E71DC5A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38113" y="2455544"/>
            <a:ext cx="1981648" cy="10583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BD170B4-C089-4F45-8016-02293706DE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73096" y="2455544"/>
            <a:ext cx="1981648" cy="10583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1D38B64-120F-4B33-BFE3-9536C55688C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314264" cy="6858000"/>
          </a:xfrm>
          <a:custGeom>
            <a:avLst/>
            <a:gdLst>
              <a:gd name="connsiteX0" fmla="*/ 0 w 6314264"/>
              <a:gd name="connsiteY0" fmla="*/ 0 h 6850062"/>
              <a:gd name="connsiteX1" fmla="*/ 2371778 w 6314264"/>
              <a:gd name="connsiteY1" fmla="*/ 0 h 6850062"/>
              <a:gd name="connsiteX2" fmla="*/ 5821131 w 6314264"/>
              <a:gd name="connsiteY2" fmla="*/ 4462172 h 6850062"/>
              <a:gd name="connsiteX3" fmla="*/ 5967979 w 6314264"/>
              <a:gd name="connsiteY3" fmla="*/ 6737018 h 6850062"/>
              <a:gd name="connsiteX4" fmla="*/ 5901053 w 6314264"/>
              <a:gd name="connsiteY4" fmla="*/ 6850062 h 6850062"/>
              <a:gd name="connsiteX5" fmla="*/ 0 w 6314264"/>
              <a:gd name="connsiteY5" fmla="*/ 6850062 h 6850062"/>
              <a:gd name="connsiteX6" fmla="*/ 0 w 6314264"/>
              <a:gd name="connsiteY6" fmla="*/ 6791481 h 6850062"/>
              <a:gd name="connsiteX7" fmla="*/ 0 w 6314264"/>
              <a:gd name="connsiteY7" fmla="*/ 0 h 685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4264" h="6850062">
                <a:moveTo>
                  <a:pt x="0" y="0"/>
                </a:moveTo>
                <a:cubicBezTo>
                  <a:pt x="0" y="0"/>
                  <a:pt x="0" y="0"/>
                  <a:pt x="2371778" y="0"/>
                </a:cubicBezTo>
                <a:cubicBezTo>
                  <a:pt x="2402328" y="4520519"/>
                  <a:pt x="6334924" y="5918074"/>
                  <a:pt x="5821131" y="4462172"/>
                </a:cubicBezTo>
                <a:cubicBezTo>
                  <a:pt x="6272436" y="4633046"/>
                  <a:pt x="6588349" y="5598554"/>
                  <a:pt x="5967979" y="6737018"/>
                </a:cubicBezTo>
                <a:lnTo>
                  <a:pt x="5901053" y="6850062"/>
                </a:lnTo>
                <a:lnTo>
                  <a:pt x="0" y="6850062"/>
                </a:lnTo>
                <a:lnTo>
                  <a:pt x="0" y="6791481"/>
                </a:lnTo>
                <a:cubicBezTo>
                  <a:pt x="0" y="5305461"/>
                  <a:pt x="0" y="3143977"/>
                  <a:pt x="0" y="0"/>
                </a:cubicBezTo>
                <a:close/>
              </a:path>
            </a:pathLst>
          </a:custGeom>
          <a:solidFill>
            <a:srgbClr val="2C00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B017E329-98D6-4441-B449-FBAD88FAA377}"/>
              </a:ext>
            </a:extLst>
          </p:cNvPr>
          <p:cNvSpPr>
            <a:spLocks/>
          </p:cNvSpPr>
          <p:nvPr userDrawn="1"/>
        </p:nvSpPr>
        <p:spPr bwMode="auto">
          <a:xfrm>
            <a:off x="5688408" y="4703082"/>
            <a:ext cx="414338" cy="339383"/>
          </a:xfrm>
          <a:custGeom>
            <a:avLst/>
            <a:gdLst>
              <a:gd name="T0" fmla="*/ 99 w 149"/>
              <a:gd name="T1" fmla="*/ 85 h 122"/>
              <a:gd name="T2" fmla="*/ 149 w 149"/>
              <a:gd name="T3" fmla="*/ 34 h 122"/>
              <a:gd name="T4" fmla="*/ 112 w 149"/>
              <a:gd name="T5" fmla="*/ 0 h 122"/>
              <a:gd name="T6" fmla="*/ 39 w 149"/>
              <a:gd name="T7" fmla="*/ 78 h 122"/>
              <a:gd name="T8" fmla="*/ 0 w 149"/>
              <a:gd name="T9" fmla="*/ 114 h 122"/>
              <a:gd name="T10" fmla="*/ 29 w 149"/>
              <a:gd name="T11" fmla="*/ 122 h 122"/>
              <a:gd name="T12" fmla="*/ 99 w 149"/>
              <a:gd name="T13" fmla="*/ 99 h 122"/>
              <a:gd name="T14" fmla="*/ 64 w 149"/>
              <a:gd name="T15" fmla="*/ 68 h 122"/>
              <a:gd name="T16" fmla="*/ 99 w 149"/>
              <a:gd name="T17" fmla="*/ 8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122">
                <a:moveTo>
                  <a:pt x="99" y="85"/>
                </a:moveTo>
                <a:cubicBezTo>
                  <a:pt x="127" y="85"/>
                  <a:pt x="149" y="62"/>
                  <a:pt x="149" y="34"/>
                </a:cubicBezTo>
                <a:cubicBezTo>
                  <a:pt x="147" y="22"/>
                  <a:pt x="143" y="0"/>
                  <a:pt x="112" y="0"/>
                </a:cubicBezTo>
                <a:cubicBezTo>
                  <a:pt x="78" y="0"/>
                  <a:pt x="67" y="48"/>
                  <a:pt x="39" y="78"/>
                </a:cubicBezTo>
                <a:cubicBezTo>
                  <a:pt x="37" y="96"/>
                  <a:pt x="20" y="111"/>
                  <a:pt x="0" y="114"/>
                </a:cubicBezTo>
                <a:cubicBezTo>
                  <a:pt x="5" y="119"/>
                  <a:pt x="16" y="122"/>
                  <a:pt x="29" y="122"/>
                </a:cubicBezTo>
                <a:cubicBezTo>
                  <a:pt x="54" y="122"/>
                  <a:pt x="84" y="115"/>
                  <a:pt x="99" y="99"/>
                </a:cubicBezTo>
                <a:cubicBezTo>
                  <a:pt x="78" y="100"/>
                  <a:pt x="65" y="86"/>
                  <a:pt x="64" y="68"/>
                </a:cubicBezTo>
                <a:cubicBezTo>
                  <a:pt x="74" y="80"/>
                  <a:pt x="85" y="85"/>
                  <a:pt x="99" y="85"/>
                </a:cubicBezTo>
              </a:path>
            </a:pathLst>
          </a:custGeom>
          <a:solidFill>
            <a:srgbClr val="00B9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b="1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8015E310-A729-4C80-936F-71D663EE6DA7}"/>
              </a:ext>
            </a:extLst>
          </p:cNvPr>
          <p:cNvSpPr>
            <a:spLocks/>
          </p:cNvSpPr>
          <p:nvPr userDrawn="1"/>
        </p:nvSpPr>
        <p:spPr bwMode="auto">
          <a:xfrm>
            <a:off x="5471869" y="4458435"/>
            <a:ext cx="630877" cy="536142"/>
          </a:xfrm>
          <a:custGeom>
            <a:avLst/>
            <a:gdLst>
              <a:gd name="T0" fmla="*/ 227 w 227"/>
              <a:gd name="T1" fmla="*/ 120 h 193"/>
              <a:gd name="T2" fmla="*/ 188 w 227"/>
              <a:gd name="T3" fmla="*/ 40 h 193"/>
              <a:gd name="T4" fmla="*/ 127 w 227"/>
              <a:gd name="T5" fmla="*/ 3 h 193"/>
              <a:gd name="T6" fmla="*/ 122 w 227"/>
              <a:gd name="T7" fmla="*/ 0 h 193"/>
              <a:gd name="T8" fmla="*/ 122 w 227"/>
              <a:gd name="T9" fmla="*/ 0 h 193"/>
              <a:gd name="T10" fmla="*/ 0 w 227"/>
              <a:gd name="T11" fmla="*/ 125 h 193"/>
              <a:gd name="T12" fmla="*/ 42 w 227"/>
              <a:gd name="T13" fmla="*/ 187 h 193"/>
              <a:gd name="T14" fmla="*/ 85 w 227"/>
              <a:gd name="T15" fmla="*/ 188 h 193"/>
              <a:gd name="T16" fmla="*/ 117 w 227"/>
              <a:gd name="T17" fmla="*/ 166 h 193"/>
              <a:gd name="T18" fmla="*/ 190 w 227"/>
              <a:gd name="T19" fmla="*/ 88 h 193"/>
              <a:gd name="T20" fmla="*/ 227 w 227"/>
              <a:gd name="T21" fmla="*/ 122 h 193"/>
              <a:gd name="T22" fmla="*/ 227 w 227"/>
              <a:gd name="T23" fmla="*/ 12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" h="193">
                <a:moveTo>
                  <a:pt x="227" y="120"/>
                </a:moveTo>
                <a:cubicBezTo>
                  <a:pt x="226" y="89"/>
                  <a:pt x="211" y="62"/>
                  <a:pt x="188" y="40"/>
                </a:cubicBezTo>
                <a:cubicBezTo>
                  <a:pt x="170" y="24"/>
                  <a:pt x="149" y="12"/>
                  <a:pt x="127" y="3"/>
                </a:cubicBezTo>
                <a:cubicBezTo>
                  <a:pt x="125" y="2"/>
                  <a:pt x="123" y="1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94" y="33"/>
                  <a:pt x="0" y="57"/>
                  <a:pt x="0" y="125"/>
                </a:cubicBezTo>
                <a:cubicBezTo>
                  <a:pt x="0" y="152"/>
                  <a:pt x="17" y="177"/>
                  <a:pt x="42" y="187"/>
                </a:cubicBezTo>
                <a:cubicBezTo>
                  <a:pt x="56" y="193"/>
                  <a:pt x="71" y="193"/>
                  <a:pt x="85" y="188"/>
                </a:cubicBezTo>
                <a:cubicBezTo>
                  <a:pt x="98" y="184"/>
                  <a:pt x="108" y="176"/>
                  <a:pt x="117" y="166"/>
                </a:cubicBezTo>
                <a:cubicBezTo>
                  <a:pt x="145" y="136"/>
                  <a:pt x="156" y="88"/>
                  <a:pt x="190" y="88"/>
                </a:cubicBezTo>
                <a:cubicBezTo>
                  <a:pt x="221" y="88"/>
                  <a:pt x="225" y="110"/>
                  <a:pt x="227" y="122"/>
                </a:cubicBezTo>
                <a:cubicBezTo>
                  <a:pt x="227" y="122"/>
                  <a:pt x="227" y="121"/>
                  <a:pt x="227" y="120"/>
                </a:cubicBezTo>
              </a:path>
            </a:pathLst>
          </a:custGeom>
          <a:solidFill>
            <a:srgbClr val="007D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b="1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BB56F29-6918-4BD4-9377-61503A92646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12692" y="4869077"/>
            <a:ext cx="3344087" cy="10888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16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27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698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hapes - Layout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9816AFFC-77B8-4D07-A4F8-5D71746F9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060"/>
          <a:stretch/>
        </p:blipFill>
        <p:spPr>
          <a:xfrm flipH="1">
            <a:off x="0" y="0"/>
            <a:ext cx="6728158" cy="6236668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44B07A7-FBF2-491D-B0F6-7A5448F53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8" y="2439343"/>
            <a:ext cx="4940178" cy="100811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1800"/>
              </a:lnSpc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956FD36-565A-4468-BCC4-CB77852669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1404921"/>
            <a:ext cx="3887813" cy="524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278310-82AA-4E47-A510-E54DC245FB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96200" y="5918247"/>
            <a:ext cx="3887813" cy="524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BF327CC-2917-45F5-82B2-75A9F742E6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96200" y="5015581"/>
            <a:ext cx="3887813" cy="524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69195DA-4761-45A5-B68F-E20845F04F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96200" y="4112916"/>
            <a:ext cx="3887813" cy="524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43313FC-7C2A-4C39-A322-E5328A14AE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96200" y="3210251"/>
            <a:ext cx="3887813" cy="524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9E896F1-84B5-4E7A-BD88-FFAFED8559E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96200" y="2307586"/>
            <a:ext cx="3887813" cy="524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447298"/>
            <a:ext cx="5471988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2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5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635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 with signature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919663-CB01-46C8-8B1A-7D7C5FFB79D0}"/>
              </a:ext>
            </a:extLst>
          </p:cNvPr>
          <p:cNvSpPr/>
          <p:nvPr userDrawn="1"/>
        </p:nvSpPr>
        <p:spPr>
          <a:xfrm>
            <a:off x="998106" y="2708995"/>
            <a:ext cx="3017520" cy="3528293"/>
          </a:xfrm>
          <a:prstGeom prst="rect">
            <a:avLst/>
          </a:prstGeom>
          <a:noFill/>
          <a:ln w="38100">
            <a:solidFill>
              <a:srgbClr val="E6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11129-008D-4898-86B9-B6C83562FA3A}"/>
              </a:ext>
            </a:extLst>
          </p:cNvPr>
          <p:cNvSpPr/>
          <p:nvPr userDrawn="1"/>
        </p:nvSpPr>
        <p:spPr>
          <a:xfrm>
            <a:off x="4601266" y="2744279"/>
            <a:ext cx="3017520" cy="3528293"/>
          </a:xfrm>
          <a:prstGeom prst="rect">
            <a:avLst/>
          </a:prstGeom>
          <a:noFill/>
          <a:ln w="38100">
            <a:solidFill>
              <a:srgbClr val="E6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D1F7AF-5F53-4627-A1CF-B58FCC387FCC}"/>
              </a:ext>
            </a:extLst>
          </p:cNvPr>
          <p:cNvSpPr/>
          <p:nvPr userDrawn="1"/>
        </p:nvSpPr>
        <p:spPr>
          <a:xfrm>
            <a:off x="8204425" y="2744279"/>
            <a:ext cx="3017520" cy="3528293"/>
          </a:xfrm>
          <a:prstGeom prst="rect">
            <a:avLst/>
          </a:prstGeom>
          <a:noFill/>
          <a:ln w="38100">
            <a:solidFill>
              <a:srgbClr val="E6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C5DBDB28-88AB-4F14-9F73-9D7C1E6EE4B1}"/>
              </a:ext>
            </a:extLst>
          </p:cNvPr>
          <p:cNvSpPr/>
          <p:nvPr userDrawn="1"/>
        </p:nvSpPr>
        <p:spPr>
          <a:xfrm>
            <a:off x="8674834" y="1772816"/>
            <a:ext cx="2076703" cy="1962143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95E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2F532516-8DF9-44A4-935A-3131E96D437E}"/>
              </a:ext>
            </a:extLst>
          </p:cNvPr>
          <p:cNvSpPr/>
          <p:nvPr userDrawn="1"/>
        </p:nvSpPr>
        <p:spPr>
          <a:xfrm>
            <a:off x="5071675" y="1772816"/>
            <a:ext cx="2076703" cy="1962143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12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41ACABC2-6590-4E4B-9507-376785C34C7E}"/>
              </a:ext>
            </a:extLst>
          </p:cNvPr>
          <p:cNvSpPr/>
          <p:nvPr userDrawn="1"/>
        </p:nvSpPr>
        <p:spPr>
          <a:xfrm>
            <a:off x="1468515" y="1772816"/>
            <a:ext cx="2076703" cy="1962143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007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 b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E342E13-99A8-4C50-9113-E5C3E8EF2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8985" y="2492375"/>
            <a:ext cx="1655762" cy="576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xx</a:t>
            </a:r>
            <a:r>
              <a:rPr lang="pt-PT" dirty="0"/>
              <a:t>%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8BE06D5-C195-451B-AC35-95E3C649BB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2145" y="2492896"/>
            <a:ext cx="1655762" cy="576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xx</a:t>
            </a:r>
            <a:r>
              <a:rPr lang="pt-PT" dirty="0"/>
              <a:t>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03436BB-C15C-4765-BFF1-9337F7680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304" y="2465855"/>
            <a:ext cx="1655762" cy="576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xx</a:t>
            </a:r>
            <a:r>
              <a:rPr lang="pt-PT" dirty="0"/>
              <a:t>%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162E3C5-6092-4641-B639-FF818E2DB5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441" y="4005263"/>
            <a:ext cx="2736850" cy="647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B4C4A495-4C6A-49E0-8118-A975B2E883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601" y="4005064"/>
            <a:ext cx="2736850" cy="647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8C784D9E-AFE4-47BA-87D1-E386C20ED6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4760" y="4005064"/>
            <a:ext cx="2736850" cy="647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8EBB49C-19EA-4D54-98F7-9E9FF53FD1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4760" y="4941888"/>
            <a:ext cx="2736850" cy="935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914F5F94-C619-4353-985D-517B9A1ED5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1601" y="4919315"/>
            <a:ext cx="2736850" cy="935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43904984-B2AA-40BC-977A-39D263DD91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8441" y="4919315"/>
            <a:ext cx="2736850" cy="935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20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22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975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hapes - Layout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0C01FB-E2BF-4470-A153-6F7BF3CCF3F9}"/>
              </a:ext>
            </a:extLst>
          </p:cNvPr>
          <p:cNvSpPr/>
          <p:nvPr userDrawn="1"/>
        </p:nvSpPr>
        <p:spPr>
          <a:xfrm>
            <a:off x="0" y="4437112"/>
            <a:ext cx="12192000" cy="2420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4F8F9B7-22AF-440B-AF0A-78B650932C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8" y="1700808"/>
            <a:ext cx="5832475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BFCF213-9AB8-422B-8F8D-9F6A01ED1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305" b="8553"/>
          <a:stretch>
            <a:fillRect/>
          </a:stretch>
        </p:blipFill>
        <p:spPr>
          <a:xfrm rot="19314106">
            <a:off x="10091405" y="-166653"/>
            <a:ext cx="3522628" cy="5177025"/>
          </a:xfrm>
          <a:custGeom>
            <a:avLst/>
            <a:gdLst>
              <a:gd name="connsiteX0" fmla="*/ 3522628 w 3522628"/>
              <a:gd name="connsiteY0" fmla="*/ 891962 h 5177025"/>
              <a:gd name="connsiteX1" fmla="*/ 162923 w 3522628"/>
              <a:gd name="connsiteY1" fmla="*/ 5177025 h 5177025"/>
              <a:gd name="connsiteX2" fmla="*/ 0 w 3522628"/>
              <a:gd name="connsiteY2" fmla="*/ 5049285 h 5177025"/>
              <a:gd name="connsiteX3" fmla="*/ 0 w 3522628"/>
              <a:gd name="connsiteY3" fmla="*/ 1923687 h 5177025"/>
              <a:gd name="connsiteX4" fmla="*/ 1508267 w 3522628"/>
              <a:gd name="connsiteY4" fmla="*/ 0 h 5177025"/>
              <a:gd name="connsiteX5" fmla="*/ 2384994 w 3522628"/>
              <a:gd name="connsiteY5" fmla="*/ 0 h 51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2628" h="5177025">
                <a:moveTo>
                  <a:pt x="3522628" y="891962"/>
                </a:moveTo>
                <a:lnTo>
                  <a:pt x="162923" y="5177025"/>
                </a:lnTo>
                <a:lnTo>
                  <a:pt x="0" y="5049285"/>
                </a:lnTo>
                <a:lnTo>
                  <a:pt x="0" y="1923687"/>
                </a:lnTo>
                <a:lnTo>
                  <a:pt x="1508267" y="0"/>
                </a:lnTo>
                <a:lnTo>
                  <a:pt x="2384994" y="0"/>
                </a:lnTo>
                <a:close/>
              </a:path>
            </a:pathLst>
          </a:custGeom>
        </p:spPr>
      </p:pic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343BDF6-D0DB-4726-8EA9-DA3DE0DFDE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009" y="5585038"/>
            <a:ext cx="1692449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B423489-C448-4223-A3F1-FAB0DF95C7E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11156" y="5585038"/>
            <a:ext cx="1692449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15D3B99-29BD-4D4A-BD25-28628B5AD2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04303" y="5585038"/>
            <a:ext cx="1692449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B92CCBF-AD9B-4B1F-81E0-1F58CD4769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97450" y="5585038"/>
            <a:ext cx="1692449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429263E9-C628-4DAE-AAF4-D4C456E5A7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90597" y="5585038"/>
            <a:ext cx="1692449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66B7D82-19EF-4C8A-8D75-AEA2758E42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83744" y="5585038"/>
            <a:ext cx="1692449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1600"/>
              </a:lnSpc>
              <a:defRPr sz="14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7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9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6488" y="2326856"/>
            <a:ext cx="3149232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60688" y="2326856"/>
            <a:ext cx="3149232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94887" y="2326856"/>
            <a:ext cx="3149232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3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F5023A-0693-40EF-A144-6A5D8AD8789F}"/>
              </a:ext>
            </a:extLst>
          </p:cNvPr>
          <p:cNvCxnSpPr>
            <a:cxnSpLocks/>
          </p:cNvCxnSpPr>
          <p:nvPr userDrawn="1"/>
        </p:nvCxnSpPr>
        <p:spPr>
          <a:xfrm>
            <a:off x="407988" y="2235647"/>
            <a:ext cx="10036131" cy="0"/>
          </a:xfrm>
          <a:prstGeom prst="line">
            <a:avLst/>
          </a:prstGeom>
          <a:solidFill>
            <a:schemeClr val="tx1"/>
          </a:solidFill>
          <a:ln w="47625" cap="flat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5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4 (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C3D2EC56-D17C-4A75-8178-C69397BC7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404813"/>
            <a:ext cx="2286000" cy="510013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D1DC75A-C7A4-44A4-B19C-D445335545B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07988" y="3555553"/>
            <a:ext cx="5399980" cy="86995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000"/>
              </a:lnSpc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63879A0-0979-491A-8758-371BB7AD935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07988" y="4540515"/>
            <a:ext cx="5399980" cy="1196340"/>
          </a:xfr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insert presenter, location, and date</a:t>
            </a:r>
            <a:endParaRPr lang="pt-PT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 rot="16200000" flipH="1">
            <a:off x="6370124" y="13910"/>
            <a:ext cx="6353908" cy="6326091"/>
          </a:xfrm>
          <a:custGeom>
            <a:avLst/>
            <a:gdLst>
              <a:gd name="T0" fmla="*/ 909 w 1432"/>
              <a:gd name="T1" fmla="*/ 1425 h 1425"/>
              <a:gd name="T2" fmla="*/ 934 w 1432"/>
              <a:gd name="T3" fmla="*/ 0 h 1425"/>
              <a:gd name="T4" fmla="*/ 0 w 1432"/>
              <a:gd name="T5" fmla="*/ 231 h 1425"/>
              <a:gd name="T6" fmla="*/ 0 w 1432"/>
              <a:gd name="T7" fmla="*/ 1425 h 1425"/>
              <a:gd name="T8" fmla="*/ 909 w 1432"/>
              <a:gd name="T9" fmla="*/ 1425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2" h="1425">
                <a:moveTo>
                  <a:pt x="909" y="1425"/>
                </a:moveTo>
                <a:cubicBezTo>
                  <a:pt x="1358" y="720"/>
                  <a:pt x="1432" y="301"/>
                  <a:pt x="934" y="0"/>
                </a:cubicBezTo>
                <a:cubicBezTo>
                  <a:pt x="392" y="295"/>
                  <a:pt x="129" y="297"/>
                  <a:pt x="0" y="231"/>
                </a:cubicBezTo>
                <a:cubicBezTo>
                  <a:pt x="0" y="1425"/>
                  <a:pt x="0" y="1425"/>
                  <a:pt x="0" y="1425"/>
                </a:cubicBezTo>
                <a:lnTo>
                  <a:pt x="909" y="14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029072D2-C914-4387-8C30-FF5B99DAE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DBE3F3">
                  <a:alpha val="96863"/>
                </a:srgbClr>
              </a:clrFrom>
              <a:clrTo>
                <a:srgbClr val="DBE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r="43208"/>
          <a:stretch/>
        </p:blipFill>
        <p:spPr>
          <a:xfrm>
            <a:off x="6212308" y="1"/>
            <a:ext cx="5976664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0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5889F4BD-9B8F-420C-96FD-C732EE0EE6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6750" y="5733255"/>
            <a:ext cx="1939924" cy="504056"/>
          </a:xfrm>
          <a:prstGeom prst="rect">
            <a:avLst/>
          </a:prstGeom>
          <a:solidFill>
            <a:srgbClr val="E6E7E7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E26F6CC5-0FBD-4B39-8067-DA4CA3D08D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94164" y="5737641"/>
            <a:ext cx="1939924" cy="504056"/>
          </a:xfrm>
          <a:prstGeom prst="rect">
            <a:avLst/>
          </a:prstGeom>
          <a:solidFill>
            <a:srgbClr val="E6E7E7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D83DCD9-FC24-4ACE-8B52-269E78EA515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927473" y="5737641"/>
            <a:ext cx="1939924" cy="504056"/>
          </a:xfrm>
          <a:prstGeom prst="rect">
            <a:avLst/>
          </a:prstGeom>
          <a:solidFill>
            <a:srgbClr val="E6E7E7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75441542-8C67-4120-B77E-FF0148E22F4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60200" y="5733156"/>
            <a:ext cx="1939924" cy="504056"/>
          </a:xfrm>
          <a:prstGeom prst="rect">
            <a:avLst/>
          </a:prstGeom>
          <a:solidFill>
            <a:srgbClr val="E6E7E7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4323275-6F19-499D-9A1B-2C56B8029E9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92926" y="5733156"/>
            <a:ext cx="1939924" cy="504056"/>
          </a:xfrm>
          <a:prstGeom prst="rect">
            <a:avLst/>
          </a:prstGeom>
          <a:solidFill>
            <a:srgbClr val="E6E7E7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5AAEF36F-2753-4DC6-898C-49B56113E4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7728" y="1958081"/>
            <a:ext cx="1440160" cy="1152128"/>
          </a:xfrm>
          <a:prstGeom prst="rect">
            <a:avLst/>
          </a:prstGeom>
          <a:solidFill>
            <a:srgbClr val="0070AD"/>
          </a:solidFill>
        </p:spPr>
        <p:txBody>
          <a:bodyPr rIns="0" anchor="ctr">
            <a:no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Insert Group Name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D94FF36-F4B8-4ED6-BB44-FDBFDBFA2A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84032" y="3428999"/>
            <a:ext cx="1440160" cy="1152128"/>
          </a:xfrm>
          <a:prstGeom prst="rect">
            <a:avLst/>
          </a:prstGeom>
          <a:solidFill>
            <a:srgbClr val="12ABDB"/>
          </a:solidFill>
        </p:spPr>
        <p:txBody>
          <a:bodyPr rIns="0" anchor="ctr">
            <a:no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Insert Group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E50B0-1D58-4F15-A351-E3515806816D}"/>
              </a:ext>
            </a:extLst>
          </p:cNvPr>
          <p:cNvSpPr/>
          <p:nvPr/>
        </p:nvSpPr>
        <p:spPr>
          <a:xfrm>
            <a:off x="3589947" y="1916832"/>
            <a:ext cx="5012107" cy="12301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9D603-4EF9-47FC-B148-3573A831D791}"/>
              </a:ext>
            </a:extLst>
          </p:cNvPr>
          <p:cNvSpPr/>
          <p:nvPr/>
        </p:nvSpPr>
        <p:spPr>
          <a:xfrm>
            <a:off x="6337816" y="3389316"/>
            <a:ext cx="5012107" cy="12301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C5158-E8A1-44A7-8617-AC56F0DD1719}"/>
              </a:ext>
            </a:extLst>
          </p:cNvPr>
          <p:cNvSpPr/>
          <p:nvPr/>
        </p:nvSpPr>
        <p:spPr>
          <a:xfrm>
            <a:off x="839788" y="3389316"/>
            <a:ext cx="5012107" cy="12301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1E736-25EA-4914-A717-28A039625E8C}"/>
              </a:ext>
            </a:extLst>
          </p:cNvPr>
          <p:cNvSpPr txBox="1"/>
          <p:nvPr/>
        </p:nvSpPr>
        <p:spPr>
          <a:xfrm>
            <a:off x="883343" y="3711981"/>
            <a:ext cx="123975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Georgia" charset="0"/>
                <a:cs typeface="Georgia" charset="0"/>
                <a:sym typeface="Arial"/>
              </a:rPr>
              <a:t>Group Name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8D83E-9F4A-4269-9BEB-326164B60B7C}"/>
              </a:ext>
            </a:extLst>
          </p:cNvPr>
          <p:cNvCxnSpPr>
            <a:cxnSpLocks/>
          </p:cNvCxnSpPr>
          <p:nvPr userDrawn="1"/>
        </p:nvCxnSpPr>
        <p:spPr>
          <a:xfrm>
            <a:off x="4367808" y="3160017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7D369E-74E6-4DE1-ADB0-EB6EF05664B8}"/>
              </a:ext>
            </a:extLst>
          </p:cNvPr>
          <p:cNvCxnSpPr>
            <a:cxnSpLocks/>
          </p:cNvCxnSpPr>
          <p:nvPr userDrawn="1"/>
        </p:nvCxnSpPr>
        <p:spPr>
          <a:xfrm>
            <a:off x="7104112" y="3160017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AB8857-3B0E-4067-BC64-A4C0AE330199}"/>
              </a:ext>
            </a:extLst>
          </p:cNvPr>
          <p:cNvCxnSpPr>
            <a:cxnSpLocks/>
          </p:cNvCxnSpPr>
          <p:nvPr userDrawn="1"/>
        </p:nvCxnSpPr>
        <p:spPr>
          <a:xfrm>
            <a:off x="5879976" y="4004369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8843B7-B08D-445C-8E69-55E9ADD60136}"/>
              </a:ext>
            </a:extLst>
          </p:cNvPr>
          <p:cNvCxnSpPr>
            <a:cxnSpLocks/>
          </p:cNvCxnSpPr>
          <p:nvPr userDrawn="1"/>
        </p:nvCxnSpPr>
        <p:spPr>
          <a:xfrm>
            <a:off x="2711624" y="4653135"/>
            <a:ext cx="0" cy="504056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716183-FC6B-4383-8EF6-37E5349AAF9A}"/>
              </a:ext>
            </a:extLst>
          </p:cNvPr>
          <p:cNvCxnSpPr>
            <a:cxnSpLocks/>
          </p:cNvCxnSpPr>
          <p:nvPr userDrawn="1"/>
        </p:nvCxnSpPr>
        <p:spPr>
          <a:xfrm>
            <a:off x="1612454" y="5226817"/>
            <a:ext cx="8588002" cy="0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80400D-CA47-444B-970B-5A484E54E6A1}"/>
              </a:ext>
            </a:extLst>
          </p:cNvPr>
          <p:cNvCxnSpPr>
            <a:cxnSpLocks/>
          </p:cNvCxnSpPr>
          <p:nvPr userDrawn="1"/>
        </p:nvCxnSpPr>
        <p:spPr>
          <a:xfrm>
            <a:off x="1631690" y="5229100"/>
            <a:ext cx="0" cy="432147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3536BE-88C6-4525-9D18-D74E0DCB4682}"/>
              </a:ext>
            </a:extLst>
          </p:cNvPr>
          <p:cNvCxnSpPr>
            <a:cxnSpLocks/>
          </p:cNvCxnSpPr>
          <p:nvPr userDrawn="1"/>
        </p:nvCxnSpPr>
        <p:spPr>
          <a:xfrm>
            <a:off x="3764417" y="5229199"/>
            <a:ext cx="0" cy="432147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B274A1-2898-403F-9A81-C1625F15BF58}"/>
              </a:ext>
            </a:extLst>
          </p:cNvPr>
          <p:cNvCxnSpPr>
            <a:cxnSpLocks/>
          </p:cNvCxnSpPr>
          <p:nvPr userDrawn="1"/>
        </p:nvCxnSpPr>
        <p:spPr>
          <a:xfrm>
            <a:off x="5897144" y="5229199"/>
            <a:ext cx="0" cy="432147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25A9B7-5673-4E49-ABD6-8D0E06EDD927}"/>
              </a:ext>
            </a:extLst>
          </p:cNvPr>
          <p:cNvCxnSpPr>
            <a:cxnSpLocks/>
          </p:cNvCxnSpPr>
          <p:nvPr userDrawn="1"/>
        </p:nvCxnSpPr>
        <p:spPr>
          <a:xfrm>
            <a:off x="8029871" y="5229199"/>
            <a:ext cx="0" cy="432147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26C540-9EA3-4699-A6BC-DF9BDF921E83}"/>
              </a:ext>
            </a:extLst>
          </p:cNvPr>
          <p:cNvCxnSpPr>
            <a:cxnSpLocks/>
          </p:cNvCxnSpPr>
          <p:nvPr userDrawn="1"/>
        </p:nvCxnSpPr>
        <p:spPr>
          <a:xfrm>
            <a:off x="10179266" y="5219674"/>
            <a:ext cx="0" cy="432147"/>
          </a:xfrm>
          <a:prstGeom prst="line">
            <a:avLst/>
          </a:prstGeom>
          <a:ln w="38100">
            <a:solidFill>
              <a:srgbClr val="12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853CDE9-3036-46C6-AB9B-6C5E6B531E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7506" y="2091773"/>
            <a:ext cx="3314758" cy="880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1BEF085-D952-4028-B6B4-18F2CB2BE5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91842" y="3564257"/>
            <a:ext cx="3314758" cy="880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5AB3DC5-A8F4-44C0-B0E0-2B42559A08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622" y="3564257"/>
            <a:ext cx="3314758" cy="880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9C72BE0-AF43-4AA8-8142-178566D9F1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1063" y="3428106"/>
            <a:ext cx="1440160" cy="1152128"/>
          </a:xfrm>
          <a:prstGeom prst="rect">
            <a:avLst/>
          </a:prstGeom>
          <a:solidFill>
            <a:srgbClr val="12ABDB"/>
          </a:solidFill>
        </p:spPr>
        <p:txBody>
          <a:bodyPr rIns="0" anchor="ctr">
            <a:noAutofit/>
          </a:bodyPr>
          <a:lstStyle>
            <a:lvl1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Insert Group Name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47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4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50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77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1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ECE27-3956-4FE1-8709-933577BED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D0D1E5A-3176-4CB4-975A-4DC18D290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3077" b="19676"/>
          <a:stretch/>
        </p:blipFill>
        <p:spPr>
          <a:xfrm rot="16200000">
            <a:off x="5413032" y="79029"/>
            <a:ext cx="6857997" cy="669993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165F49-BCC1-4C3B-91C3-5D1BB415A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8365" y="4308293"/>
            <a:ext cx="3484336" cy="1721321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>
            <a:lvl1pPr>
              <a:lnSpc>
                <a:spcPts val="3000"/>
              </a:lnSpc>
              <a:defRPr sz="2600">
                <a:solidFill>
                  <a:srgbClr val="2C004B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BC8B91-D2A3-4F52-B4E2-1C3C1B6919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8" y="5085184"/>
            <a:ext cx="4123375" cy="94443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  <p:sp>
        <p:nvSpPr>
          <p:cNvPr id="8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7">
            <a:hlinkClick r:id="rId7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907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3181C41-E797-4C55-B0D0-233FF421F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875"/>
          <a:stretch>
            <a:fillRect/>
          </a:stretch>
        </p:blipFill>
        <p:spPr>
          <a:xfrm rot="19800000" flipH="1">
            <a:off x="-1758634" y="-861399"/>
            <a:ext cx="8293531" cy="6688887"/>
          </a:xfrm>
          <a:custGeom>
            <a:avLst/>
            <a:gdLst>
              <a:gd name="connsiteX0" fmla="*/ 4973426 w 8293531"/>
              <a:gd name="connsiteY0" fmla="*/ 0 h 6688887"/>
              <a:gd name="connsiteX1" fmla="*/ 0 w 8293531"/>
              <a:gd name="connsiteY1" fmla="*/ 2871409 h 6688887"/>
              <a:gd name="connsiteX2" fmla="*/ 0 w 8293531"/>
              <a:gd name="connsiteY2" fmla="*/ 3722915 h 6688887"/>
              <a:gd name="connsiteX3" fmla="*/ 1712404 w 8293531"/>
              <a:gd name="connsiteY3" fmla="*/ 6688887 h 6688887"/>
              <a:gd name="connsiteX4" fmla="*/ 6973982 w 8293531"/>
              <a:gd name="connsiteY4" fmla="*/ 6688887 h 6688887"/>
              <a:gd name="connsiteX5" fmla="*/ 8293531 w 8293531"/>
              <a:gd name="connsiteY5" fmla="*/ 5927045 h 6688887"/>
              <a:gd name="connsiteX6" fmla="*/ 8293531 w 8293531"/>
              <a:gd name="connsiteY6" fmla="*/ 5750590 h 66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3531" h="6688887">
                <a:moveTo>
                  <a:pt x="4973426" y="0"/>
                </a:moveTo>
                <a:lnTo>
                  <a:pt x="0" y="2871409"/>
                </a:lnTo>
                <a:lnTo>
                  <a:pt x="0" y="3722915"/>
                </a:lnTo>
                <a:lnTo>
                  <a:pt x="1712404" y="6688887"/>
                </a:lnTo>
                <a:lnTo>
                  <a:pt x="6973982" y="6688887"/>
                </a:lnTo>
                <a:lnTo>
                  <a:pt x="8293531" y="5927045"/>
                </a:lnTo>
                <a:lnTo>
                  <a:pt x="8293531" y="5750590"/>
                </a:lnTo>
                <a:close/>
              </a:path>
            </a:pathLst>
          </a:custGeom>
        </p:spPr>
      </p:pic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218E0C47-FBAF-440E-A6A0-9D14AE607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799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165F49-BCC1-4C3B-91C3-5D1BB415A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649981"/>
            <a:ext cx="4319860" cy="11948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ts val="3000"/>
              </a:lnSpc>
              <a:defRPr sz="2600">
                <a:solidFill>
                  <a:srgbClr val="12ABDB"/>
                </a:solidFill>
              </a:defRPr>
            </a:lvl1pPr>
          </a:lstStyle>
          <a:p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BC8B91-D2A3-4F52-B4E2-1C3C1B6919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8" y="1988840"/>
            <a:ext cx="3599780" cy="1152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2012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5">
            <a:extLst>
              <a:ext uri="{FF2B5EF4-FFF2-40B4-BE49-F238E27FC236}">
                <a16:creationId xmlns:a16="http://schemas.microsoft.com/office/drawing/2014/main" id="{A3E3F225-1B4B-4BB0-90A9-90BB2D362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50" t="17874" b="13048"/>
          <a:stretch/>
        </p:blipFill>
        <p:spPr>
          <a:xfrm>
            <a:off x="0" y="1"/>
            <a:ext cx="9464870" cy="6858000"/>
          </a:xfrm>
          <a:prstGeom prst="rect">
            <a:avLst/>
          </a:prstGeom>
        </p:spPr>
      </p:pic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218E0C47-FBAF-440E-A6A0-9D14AE607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799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165F49-BCC1-4C3B-91C3-5D1BB415A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649981"/>
            <a:ext cx="4319860" cy="11948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ts val="3000"/>
              </a:lnSpc>
              <a:defRPr sz="2600">
                <a:solidFill>
                  <a:srgbClr val="12ABDB"/>
                </a:solidFill>
              </a:defRPr>
            </a:lvl1pPr>
          </a:lstStyle>
          <a:p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BC8B91-D2A3-4F52-B4E2-1C3C1B6919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8" y="1988840"/>
            <a:ext cx="3709150" cy="1152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151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A5BCC8E-52FE-4AF2-85A3-02F305A60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80" b="30671"/>
          <a:stretch/>
        </p:blipFill>
        <p:spPr>
          <a:xfrm flipH="1">
            <a:off x="3886200" y="812801"/>
            <a:ext cx="8305800" cy="6045199"/>
          </a:xfrm>
          <a:prstGeom prst="rect">
            <a:avLst/>
          </a:prstGeom>
        </p:spPr>
      </p:pic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EDC88BCB-F476-4BB6-A735-9D28ECF2E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7358743" cy="685799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EA78C13-ABAA-4BAC-9CD6-3FC2F2788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936" y="1917275"/>
            <a:ext cx="4142078" cy="172774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>
              <a:lnSpc>
                <a:spcPts val="3000"/>
              </a:lnSpc>
              <a:defRPr sz="2600">
                <a:solidFill>
                  <a:srgbClr val="95E616"/>
                </a:solidFill>
              </a:defRPr>
            </a:lvl1pPr>
          </a:lstStyle>
          <a:p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35AC200-82C6-49D0-B50C-8C2A4A3A2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31886" y="3762625"/>
            <a:ext cx="4152128" cy="21866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7960190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404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highlights (two-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A11CE6B2-56EB-4C86-B1D0-B791937A34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3257" y="-1"/>
            <a:ext cx="7358743" cy="685799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11A5EED-2BC2-465F-9194-B07443C0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799" y="707444"/>
            <a:ext cx="2895436" cy="183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800">
                <a:solidFill>
                  <a:srgbClr val="95E616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4BFADA0-A20F-45DD-B818-E0C58FC73D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9799" y="2564904"/>
            <a:ext cx="2895435" cy="35897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B7D6C-D884-4362-AF1D-3A8B442DE315}"/>
              </a:ext>
            </a:extLst>
          </p:cNvPr>
          <p:cNvSpPr/>
          <p:nvPr userDrawn="1"/>
        </p:nvSpPr>
        <p:spPr>
          <a:xfrm>
            <a:off x="0" y="0"/>
            <a:ext cx="3067050" cy="6858000"/>
          </a:xfrm>
          <a:prstGeom prst="rect">
            <a:avLst/>
          </a:prstGeom>
          <a:solidFill>
            <a:srgbClr val="12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BF642E-618C-4DD9-AF43-29DF366CC373}"/>
              </a:ext>
            </a:extLst>
          </p:cNvPr>
          <p:cNvGrpSpPr/>
          <p:nvPr userDrawn="1"/>
        </p:nvGrpSpPr>
        <p:grpSpPr>
          <a:xfrm flipH="1">
            <a:off x="-2" y="-1828800"/>
            <a:ext cx="7510780" cy="10800950"/>
            <a:chOff x="4503427" y="-841109"/>
            <a:chExt cx="6774184" cy="9741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F159C5-9D2B-4D41-B049-265FEAC7A16A}"/>
                </a:ext>
              </a:extLst>
            </p:cNvPr>
            <p:cNvSpPr/>
            <p:nvPr/>
          </p:nvSpPr>
          <p:spPr>
            <a:xfrm>
              <a:off x="10312400" y="5969000"/>
              <a:ext cx="533400" cy="800100"/>
            </a:xfrm>
            <a:prstGeom prst="rect">
              <a:avLst/>
            </a:prstGeom>
            <a:solidFill>
              <a:srgbClr val="007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CCBDA4-ECAE-40B4-AFC3-26E23560D77A}"/>
                </a:ext>
              </a:extLst>
            </p:cNvPr>
            <p:cNvGrpSpPr/>
            <p:nvPr/>
          </p:nvGrpSpPr>
          <p:grpSpPr>
            <a:xfrm>
              <a:off x="4503427" y="-841109"/>
              <a:ext cx="6774184" cy="9741675"/>
              <a:chOff x="6466897" y="122642"/>
              <a:chExt cx="5044220" cy="7253890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7CE27168-F6DA-4810-BB03-F13300055E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24648" t="31387" r="33798" b="8441"/>
              <a:stretch/>
            </p:blipFill>
            <p:spPr>
              <a:xfrm>
                <a:off x="7684232" y="122642"/>
                <a:ext cx="3826885" cy="6735359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2FD07E9-FD44-4F4D-B48A-CB2D72E628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3644" t="23056" r="6670" b="9419"/>
              <a:stretch/>
            </p:blipFill>
            <p:spPr>
              <a:xfrm>
                <a:off x="6466897" y="900452"/>
                <a:ext cx="5044218" cy="6476080"/>
              </a:xfrm>
              <a:prstGeom prst="rect">
                <a:avLst/>
              </a:prstGeom>
            </p:spPr>
          </p:pic>
        </p:grpSp>
      </p:grpSp>
      <p:sp>
        <p:nvSpPr>
          <p:cNvPr id="14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5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7">
            <a:hlinkClick r:id="rId6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7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6608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567D75B-5423-48DB-8633-03391840D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0"/>
            <a:ext cx="5791199" cy="5902959"/>
          </a:xfrm>
          <a:prstGeom prst="rect">
            <a:avLst/>
          </a:prstGeom>
        </p:spPr>
      </p:pic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367AB1B6-26E9-4FAE-989E-AB1A5DFB19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4686" y="-1"/>
            <a:ext cx="5907313" cy="685799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591" y="1430234"/>
            <a:ext cx="5678409" cy="1368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7591" y="3253616"/>
            <a:ext cx="5678409" cy="1368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591" y="5076998"/>
            <a:ext cx="5678409" cy="136815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20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7">
            <a:hlinkClick r:id="rId4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22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pic>
        <p:nvPicPr>
          <p:cNvPr id="23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8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218E0C47-FBAF-440E-A6A0-9D14AE607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799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pt-PT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BF72C50-3F98-41E6-A3C8-32663046C6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12546" y="404813"/>
            <a:ext cx="3640038" cy="79987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1800"/>
              </a:lnSpc>
              <a:defRPr sz="1600" b="1"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698415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592" y="1430234"/>
            <a:ext cx="3008302" cy="501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266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2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2F289-295A-4712-B3F5-6C1E821AF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EB011C7-5067-4A7D-A5A2-FB9132A5D7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5009" r="3903"/>
          <a:stretch>
            <a:fillRect/>
          </a:stretch>
        </p:blipFill>
        <p:spPr>
          <a:xfrm rot="20633129">
            <a:off x="6623457" y="-854950"/>
            <a:ext cx="5712032" cy="3331781"/>
          </a:xfrm>
          <a:custGeom>
            <a:avLst/>
            <a:gdLst>
              <a:gd name="connsiteX0" fmla="*/ 0 w 6455155"/>
              <a:gd name="connsiteY0" fmla="*/ 0 h 3765238"/>
              <a:gd name="connsiteX1" fmla="*/ 6455155 w 6455155"/>
              <a:gd name="connsiteY1" fmla="*/ 1864957 h 3765238"/>
              <a:gd name="connsiteX2" fmla="*/ 5906145 w 6455155"/>
              <a:gd name="connsiteY2" fmla="*/ 3765238 h 3765238"/>
              <a:gd name="connsiteX3" fmla="*/ 2661149 w 6455155"/>
              <a:gd name="connsiteY3" fmla="*/ 3765238 h 3765238"/>
              <a:gd name="connsiteX4" fmla="*/ 0 w 6455155"/>
              <a:gd name="connsiteY4" fmla="*/ 2996406 h 37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155" h="3765238">
                <a:moveTo>
                  <a:pt x="0" y="0"/>
                </a:moveTo>
                <a:lnTo>
                  <a:pt x="6455155" y="1864957"/>
                </a:lnTo>
                <a:lnTo>
                  <a:pt x="5906145" y="3765238"/>
                </a:lnTo>
                <a:lnTo>
                  <a:pt x="2661149" y="3765238"/>
                </a:lnTo>
                <a:lnTo>
                  <a:pt x="0" y="2996406"/>
                </a:lnTo>
                <a:close/>
              </a:path>
            </a:pathLst>
          </a:cu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BF72C50-3F98-41E6-A3C8-32663046C6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12546" y="251439"/>
            <a:ext cx="3594084" cy="95324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‹N°›</a:t>
            </a:fld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3674" y="6587911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7">
            <a:hlinkClick r:id="rId5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407988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85000"/>
              </a:lnSpc>
              <a:defRPr/>
            </a:pPr>
            <a:r>
              <a:rPr lang="en-US" sz="800" kern="0" dirty="0">
                <a:solidFill>
                  <a:srgbClr val="00458D"/>
                </a:solidFill>
                <a:latin typeface="+mj-lt"/>
                <a:cs typeface="Arial" panose="020B0604020202020204" pitchFamily="34" charset="0"/>
              </a:rPr>
              <a:t>Presentation Title | Author | Date</a:t>
            </a:r>
          </a:p>
        </p:txBody>
      </p:sp>
      <p:sp>
        <p:nvSpPr>
          <p:cNvPr id="15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411379" y="655575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2017 Capgemini. All rights reserved.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698415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 dirty="0"/>
              <a:t>Click to add title</a:t>
            </a:r>
            <a:endParaRPr lang="pt-PT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592" y="1430234"/>
            <a:ext cx="3008302" cy="501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  <a:lvl2pPr marL="231775" indent="-227013">
              <a:lnSpc>
                <a:spcPts val="1800"/>
              </a:lnSpc>
              <a:defRPr sz="1600">
                <a:solidFill>
                  <a:schemeClr val="tx1"/>
                </a:solidFill>
              </a:defRPr>
            </a:lvl2pPr>
            <a:lvl3pPr marL="463550" indent="-231775">
              <a:lnSpc>
                <a:spcPts val="1600"/>
              </a:lnSpc>
              <a:defRPr sz="1400">
                <a:solidFill>
                  <a:schemeClr val="tx1"/>
                </a:solidFill>
              </a:defRPr>
            </a:lvl3pPr>
            <a:lvl4pPr marL="682625" indent="-219075">
              <a:lnSpc>
                <a:spcPts val="14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8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6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7B390E6-46A0-4BED-B3E2-3051836E0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267" y="2606029"/>
            <a:ext cx="7377467" cy="16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5 (Image placehold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D6B527-14EF-4F30-9C9C-691EC4327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8310" y="-1588"/>
            <a:ext cx="7893690" cy="68595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l’icône pour ajouter une image</a:t>
            </a:r>
            <a:endParaRPr lang="pt-P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3CBA49-BBF9-4CF0-9E0B-FF67BA14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068960"/>
            <a:ext cx="4103688" cy="86360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000"/>
              </a:lnSpc>
              <a:defRPr sz="2600">
                <a:solidFill>
                  <a:srgbClr val="0070AD"/>
                </a:solidFill>
              </a:defRPr>
            </a:lvl1pPr>
            <a:lvl2pPr>
              <a:defRPr sz="2400">
                <a:solidFill>
                  <a:srgbClr val="0070AD"/>
                </a:solidFill>
              </a:defRPr>
            </a:lvl2pPr>
          </a:lstStyle>
          <a:p>
            <a:pPr lvl="0"/>
            <a:r>
              <a:rPr lang="en-US" dirty="0"/>
              <a:t>Click to insert title</a:t>
            </a:r>
            <a:endParaRPr lang="pt-PT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4C94DDB-5E07-4F17-ABAA-3E9C5E868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040163"/>
            <a:ext cx="4103688" cy="1189037"/>
          </a:xfrm>
        </p:spPr>
        <p:txBody>
          <a:bodyPr lIns="0" tIns="0" rIns="0" bIns="0">
            <a:normAutofit/>
          </a:bodyPr>
          <a:lstStyle>
            <a:lvl1pPr>
              <a:lnSpc>
                <a:spcPts val="1800"/>
              </a:lnSpc>
              <a:defRPr sz="1600">
                <a:solidFill>
                  <a:srgbClr val="0070AD"/>
                </a:solidFill>
              </a:defRPr>
            </a:lvl1pPr>
            <a:lvl2pPr>
              <a:defRPr sz="1600">
                <a:solidFill>
                  <a:srgbClr val="0070AD"/>
                </a:solidFill>
              </a:defRPr>
            </a:lvl2pPr>
          </a:lstStyle>
          <a:p>
            <a:pPr lvl="0"/>
            <a:r>
              <a:rPr lang="en-US" dirty="0"/>
              <a:t>Click to insert presenter, location, and date</a:t>
            </a:r>
            <a:endParaRPr lang="pt-PT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C3D2EC56-D17C-4A75-8178-C69397BC7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404813"/>
            <a:ext cx="2286000" cy="5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402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34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2614" userDrawn="1">
          <p15:clr>
            <a:srgbClr val="FBAE40"/>
          </p15:clr>
        </p15:guide>
        <p15:guide id="5" orient="horz" pos="3203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DEF159-660E-4893-A63C-7C2BB5EEB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43" b="19135"/>
          <a:stretch/>
        </p:blipFill>
        <p:spPr>
          <a:xfrm flipH="1">
            <a:off x="911424" y="-3448"/>
            <a:ext cx="11299452" cy="6858000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2826" y="1844824"/>
            <a:ext cx="5261187" cy="11822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accent2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insert section title</a:t>
            </a:r>
            <a:endParaRPr lang="pt-PT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C3D2EC56-D17C-4A75-8178-C69397BC7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988" y="6101472"/>
            <a:ext cx="2286000" cy="5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ED4D731-14A5-4158-B245-8DDD87FF6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80" b="21349"/>
          <a:stretch/>
        </p:blipFill>
        <p:spPr>
          <a:xfrm flipH="1">
            <a:off x="4901352" y="838199"/>
            <a:ext cx="7290648" cy="6019801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104" y="2946391"/>
            <a:ext cx="475190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75B031B-5C69-4C3C-AB8F-4121747D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2708"/>
          <a:stretch/>
        </p:blipFill>
        <p:spPr>
          <a:xfrm flipH="1">
            <a:off x="0" y="-1588"/>
            <a:ext cx="66548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D082B2F-E38E-4D6E-A192-6C0B73045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26" b="21349"/>
          <a:stretch/>
        </p:blipFill>
        <p:spPr>
          <a:xfrm flipH="1">
            <a:off x="5739552" y="838199"/>
            <a:ext cx="6452448" cy="6019801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104" y="2946391"/>
            <a:ext cx="475190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4613513-ABFF-4BEA-B28E-9C187BF2D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38344"/>
          <a:stretch/>
        </p:blipFill>
        <p:spPr>
          <a:xfrm>
            <a:off x="0" y="-1588"/>
            <a:ext cx="66548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-312712" y="0"/>
            <a:ext cx="8760296" cy="8102938"/>
          </a:xfrm>
          <a:custGeom>
            <a:avLst/>
            <a:gdLst>
              <a:gd name="T0" fmla="*/ 1453 w 1637"/>
              <a:gd name="T1" fmla="*/ 0 h 1514"/>
              <a:gd name="T2" fmla="*/ 1238 w 1637"/>
              <a:gd name="T3" fmla="*/ 494 h 1514"/>
              <a:gd name="T4" fmla="*/ 763 w 1637"/>
              <a:gd name="T5" fmla="*/ 1046 h 1514"/>
              <a:gd name="T6" fmla="*/ 0 w 1637"/>
              <a:gd name="T7" fmla="*/ 1449 h 1514"/>
              <a:gd name="T8" fmla="*/ 0 w 1637"/>
              <a:gd name="T9" fmla="*/ 0 h 1514"/>
              <a:gd name="T10" fmla="*/ 1453 w 1637"/>
              <a:gd name="T11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7" h="1514">
                <a:moveTo>
                  <a:pt x="1453" y="0"/>
                </a:moveTo>
                <a:cubicBezTo>
                  <a:pt x="1453" y="0"/>
                  <a:pt x="1637" y="326"/>
                  <a:pt x="1238" y="494"/>
                </a:cubicBezTo>
                <a:cubicBezTo>
                  <a:pt x="840" y="663"/>
                  <a:pt x="594" y="755"/>
                  <a:pt x="763" y="1046"/>
                </a:cubicBezTo>
                <a:cubicBezTo>
                  <a:pt x="230" y="1514"/>
                  <a:pt x="0" y="1449"/>
                  <a:pt x="0" y="1449"/>
                </a:cubicBezTo>
                <a:cubicBezTo>
                  <a:pt x="0" y="0"/>
                  <a:pt x="0" y="0"/>
                  <a:pt x="0" y="0"/>
                </a:cubicBezTo>
                <a:lnTo>
                  <a:pt x="14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4E263B9-5E55-409E-9F7C-2F67A89E06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3872" y="-1634"/>
            <a:ext cx="7248128" cy="68595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t-PT" dirty="0"/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7DA917D4-CE5A-49F4-8CAC-F6D6EE4C7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r="9322"/>
          <a:stretch>
            <a:fillRect/>
          </a:stretch>
        </p:blipFill>
        <p:spPr>
          <a:xfrm>
            <a:off x="2273300" y="-1588"/>
            <a:ext cx="9918700" cy="6859588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34513"/>
            <a:ext cx="5471988" cy="169834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3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insert section title</a:t>
            </a:r>
            <a:endParaRPr lang="pt-PT" dirty="0"/>
          </a:p>
        </p:txBody>
      </p:sp>
      <p:pic>
        <p:nvPicPr>
          <p:cNvPr id="11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09B218C-0963-489A-AA77-3748FFA4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13387"/>
            <a:ext cx="11376025" cy="8550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/>
              <a:t>Modifiez le style du titre</a:t>
            </a:r>
            <a:endParaRPr lang="pt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17236-A440-4453-A69C-BE3728C1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412875"/>
            <a:ext cx="11376024" cy="4764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86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21" r:id="rId2"/>
    <p:sldLayoutId id="2147483810" r:id="rId3"/>
    <p:sldLayoutId id="2147483666" r:id="rId4"/>
    <p:sldLayoutId id="2147483720" r:id="rId5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66C6B93-5A4F-43B7-84C4-C42EC87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68" y="418452"/>
            <a:ext cx="11083532" cy="8595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310831-D03E-404B-934F-73B26822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7" y="1412875"/>
            <a:ext cx="11370945" cy="4351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31" r:id="rId2"/>
    <p:sldLayoutId id="2147483795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233363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B016D-CF9A-4584-982E-40465F7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 dirty="0"/>
              <a:t>Click to edit Master title style</a:t>
            </a:r>
            <a:endParaRPr lang="pt-PT" dirty="0"/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F310831-D03E-404B-934F-73B26822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7" y="1412875"/>
            <a:ext cx="11370945" cy="5040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496801" y="1590548"/>
            <a:ext cx="595070" cy="621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Capgemini Blue</a:t>
            </a:r>
          </a:p>
          <a:p>
            <a:pPr marL="171450"/>
            <a:r>
              <a:rPr lang="en-US" sz="600" dirty="0"/>
              <a:t>R 0</a:t>
            </a:r>
          </a:p>
          <a:p>
            <a:pPr marL="171450"/>
            <a:r>
              <a:rPr lang="en-US" sz="600" dirty="0"/>
              <a:t>G 112</a:t>
            </a:r>
          </a:p>
          <a:p>
            <a:pPr marL="171450"/>
            <a:r>
              <a:rPr lang="en-US" sz="600" dirty="0"/>
              <a:t>B 173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091871" y="1590548"/>
            <a:ext cx="595070" cy="621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Vibrant</a:t>
            </a:r>
            <a:br>
              <a:rPr lang="en-US" sz="600" b="1" dirty="0"/>
            </a:br>
            <a:r>
              <a:rPr lang="en-US" sz="600" b="1" dirty="0"/>
              <a:t>Blue</a:t>
            </a:r>
          </a:p>
          <a:p>
            <a:pPr marL="171450"/>
            <a:r>
              <a:rPr lang="en-US" sz="600" dirty="0"/>
              <a:t>R 18</a:t>
            </a:r>
          </a:p>
          <a:p>
            <a:pPr marL="171450"/>
            <a:r>
              <a:rPr lang="en-US" sz="600" dirty="0"/>
              <a:t>G 171</a:t>
            </a:r>
          </a:p>
          <a:p>
            <a:pPr marL="171450"/>
            <a:r>
              <a:rPr lang="en-US" sz="600" dirty="0"/>
              <a:t>B 219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686941" y="1590548"/>
            <a:ext cx="595070" cy="621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Deep</a:t>
            </a:r>
            <a:br>
              <a:rPr lang="en-US" sz="600" b="1" dirty="0"/>
            </a:b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43</a:t>
            </a:r>
          </a:p>
          <a:p>
            <a:pPr marL="171450"/>
            <a:r>
              <a:rPr lang="en-US" sz="600" dirty="0"/>
              <a:t>G 10</a:t>
            </a:r>
          </a:p>
          <a:p>
            <a:pPr marL="171450"/>
            <a:r>
              <a:rPr lang="en-US" sz="600" dirty="0"/>
              <a:t>B 61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4282011" y="1590548"/>
            <a:ext cx="595070" cy="621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Tech</a:t>
            </a:r>
            <a:br>
              <a:rPr lang="en-US" sz="600" b="1" dirty="0"/>
            </a:br>
            <a:r>
              <a:rPr lang="en-US" sz="600" b="1" dirty="0"/>
              <a:t>Red</a:t>
            </a:r>
          </a:p>
          <a:p>
            <a:pPr marL="171450"/>
            <a:r>
              <a:rPr lang="en-US" sz="600" dirty="0"/>
              <a:t>R 255</a:t>
            </a:r>
          </a:p>
          <a:p>
            <a:pPr marL="171450"/>
            <a:r>
              <a:rPr lang="en-US" sz="600" dirty="0"/>
              <a:t>G 48</a:t>
            </a:r>
          </a:p>
          <a:p>
            <a:pPr marL="171450"/>
            <a:r>
              <a:rPr lang="en-US" sz="600" dirty="0"/>
              <a:t>B 76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877081" y="1590548"/>
            <a:ext cx="595070" cy="6213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Zest</a:t>
            </a:r>
            <a:br>
              <a:rPr lang="en-US" sz="600" b="1" dirty="0"/>
            </a:b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149</a:t>
            </a:r>
          </a:p>
          <a:p>
            <a:pPr marL="171450"/>
            <a:r>
              <a:rPr lang="en-US" sz="600" dirty="0"/>
              <a:t>G 230</a:t>
            </a:r>
          </a:p>
          <a:p>
            <a:pPr marL="171450"/>
            <a:r>
              <a:rPr lang="en-US" sz="600" dirty="0"/>
              <a:t>B 22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496801" y="2468607"/>
            <a:ext cx="595070" cy="621323"/>
          </a:xfrm>
          <a:prstGeom prst="rect">
            <a:avLst/>
          </a:prstGeom>
          <a:solidFill>
            <a:srgbClr val="80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58738">
              <a:spcAft>
                <a:spcPts val="400"/>
              </a:spcAft>
            </a:pPr>
            <a:r>
              <a:rPr lang="en-US" sz="600" b="1" dirty="0"/>
              <a:t>Capgemini Blue</a:t>
            </a:r>
            <a:r>
              <a:rPr lang="en-US" sz="600" dirty="0"/>
              <a:t> (-50%)</a:t>
            </a:r>
          </a:p>
          <a:p>
            <a:pPr marL="171450"/>
            <a:r>
              <a:rPr lang="en-US" sz="600" dirty="0"/>
              <a:t>R 128</a:t>
            </a:r>
          </a:p>
          <a:p>
            <a:pPr marL="171450"/>
            <a:r>
              <a:rPr lang="en-US" sz="600" dirty="0"/>
              <a:t>G 184</a:t>
            </a:r>
          </a:p>
          <a:p>
            <a:pPr marL="171450"/>
            <a:r>
              <a:rPr lang="en-US" sz="600" dirty="0"/>
              <a:t>B 214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3091871" y="2468607"/>
            <a:ext cx="595070" cy="621323"/>
          </a:xfrm>
          <a:prstGeom prst="rect">
            <a:avLst/>
          </a:prstGeom>
          <a:solidFill>
            <a:srgbClr val="88D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58738">
              <a:spcAft>
                <a:spcPts val="400"/>
              </a:spcAft>
            </a:pPr>
            <a:r>
              <a:rPr lang="en-US" sz="600" b="1" dirty="0"/>
              <a:t>Vibrant</a:t>
            </a:r>
            <a:br>
              <a:rPr lang="en-US" sz="600" b="1" dirty="0"/>
            </a:br>
            <a:r>
              <a:rPr lang="en-US" sz="600" b="1" dirty="0"/>
              <a:t>Blue</a:t>
            </a:r>
            <a:r>
              <a:rPr lang="en-US" sz="600" dirty="0"/>
              <a:t> (-50%)</a:t>
            </a:r>
          </a:p>
          <a:p>
            <a:pPr marL="171450"/>
            <a:r>
              <a:rPr lang="en-US" sz="600" dirty="0"/>
              <a:t>R 136</a:t>
            </a:r>
          </a:p>
          <a:p>
            <a:pPr marL="171450"/>
            <a:r>
              <a:rPr lang="en-US" sz="600" dirty="0"/>
              <a:t>G 213</a:t>
            </a:r>
          </a:p>
          <a:p>
            <a:pPr marL="171450"/>
            <a:r>
              <a:rPr lang="en-US" sz="600" dirty="0"/>
              <a:t>B 237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3686941" y="2468607"/>
            <a:ext cx="595070" cy="621323"/>
          </a:xfrm>
          <a:prstGeom prst="rect">
            <a:avLst/>
          </a:prstGeom>
          <a:solidFill>
            <a:srgbClr val="6D6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Bright</a:t>
            </a:r>
            <a:br>
              <a:rPr lang="en-US" sz="600" b="1" dirty="0"/>
            </a:b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109</a:t>
            </a:r>
          </a:p>
          <a:p>
            <a:pPr marL="171450"/>
            <a:r>
              <a:rPr lang="en-US" sz="600" dirty="0"/>
              <a:t>G 100</a:t>
            </a:r>
          </a:p>
          <a:p>
            <a:pPr marL="171450"/>
            <a:r>
              <a:rPr lang="en-US" sz="600" dirty="0"/>
              <a:t>B 204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282011" y="2468607"/>
            <a:ext cx="595070" cy="621323"/>
          </a:xfrm>
          <a:prstGeom prst="rect">
            <a:avLst/>
          </a:prstGeom>
          <a:solidFill>
            <a:srgbClr val="FF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Orange</a:t>
            </a:r>
          </a:p>
          <a:p>
            <a:pPr marL="171450"/>
            <a:r>
              <a:rPr lang="en-US" sz="600" dirty="0"/>
              <a:t>R 255</a:t>
            </a:r>
          </a:p>
          <a:p>
            <a:pPr marL="171450"/>
            <a:r>
              <a:rPr lang="en-US" sz="600" dirty="0"/>
              <a:t>G 99</a:t>
            </a:r>
          </a:p>
          <a:p>
            <a:pPr marL="171450"/>
            <a:r>
              <a:rPr lang="en-US" sz="600" dirty="0"/>
              <a:t>B 39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4877081" y="2468607"/>
            <a:ext cx="595070" cy="621323"/>
          </a:xfrm>
          <a:prstGeom prst="rect">
            <a:avLst/>
          </a:prstGeom>
          <a:solidFill>
            <a:srgbClr val="C8F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Bright</a:t>
            </a:r>
            <a:br>
              <a:rPr lang="en-US" sz="600" b="1" dirty="0"/>
            </a:b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200</a:t>
            </a:r>
          </a:p>
          <a:p>
            <a:pPr marL="171450"/>
            <a:r>
              <a:rPr lang="en-US" sz="600" dirty="0"/>
              <a:t>G 255</a:t>
            </a:r>
          </a:p>
          <a:p>
            <a:pPr marL="171450"/>
            <a:r>
              <a:rPr lang="en-US" sz="600" dirty="0"/>
              <a:t>B 22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686941" y="3089930"/>
            <a:ext cx="595070" cy="621323"/>
          </a:xfrm>
          <a:prstGeom prst="rect">
            <a:avLst/>
          </a:prstGeom>
          <a:solidFill>
            <a:srgbClr val="7E3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126</a:t>
            </a:r>
          </a:p>
          <a:p>
            <a:pPr marL="171450"/>
            <a:r>
              <a:rPr lang="en-US" sz="600" dirty="0"/>
              <a:t>G 57</a:t>
            </a:r>
          </a:p>
          <a:p>
            <a:pPr marL="171450"/>
            <a:r>
              <a:rPr lang="en-US" sz="600" dirty="0"/>
              <a:t>B 186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4877081" y="3089930"/>
            <a:ext cx="595070" cy="621323"/>
          </a:xfrm>
          <a:prstGeom prst="rect">
            <a:avLst/>
          </a:prstGeom>
          <a:solidFill>
            <a:srgbClr val="00C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0</a:t>
            </a:r>
          </a:p>
          <a:p>
            <a:pPr marL="171450"/>
            <a:r>
              <a:rPr lang="en-US" sz="600" dirty="0"/>
              <a:t>G 195</a:t>
            </a:r>
          </a:p>
          <a:p>
            <a:pPr marL="171450"/>
            <a:r>
              <a:rPr lang="en-US" sz="600" dirty="0"/>
              <a:t>B 123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4877081" y="4948917"/>
            <a:ext cx="595070" cy="621323"/>
          </a:xfrm>
          <a:prstGeom prst="rect">
            <a:avLst/>
          </a:prstGeom>
          <a:solidFill>
            <a:srgbClr val="156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Dark</a:t>
            </a:r>
            <a:br>
              <a:rPr lang="en-US" sz="600" b="1" dirty="0"/>
            </a:b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21</a:t>
            </a:r>
          </a:p>
          <a:p>
            <a:pPr marL="171450"/>
            <a:r>
              <a:rPr lang="en-US" sz="600" dirty="0"/>
              <a:t>G 99</a:t>
            </a:r>
          </a:p>
          <a:p>
            <a:pPr marL="171450"/>
            <a:r>
              <a:rPr lang="en-US" sz="600" dirty="0"/>
              <a:t>B 107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4877081" y="4330085"/>
            <a:ext cx="595070" cy="621323"/>
          </a:xfrm>
          <a:prstGeom prst="rect">
            <a:avLst/>
          </a:prstGeom>
          <a:solidFill>
            <a:srgbClr val="0F9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Aqua</a:t>
            </a:r>
          </a:p>
          <a:p>
            <a:pPr marL="171450"/>
            <a:r>
              <a:rPr lang="en-US" sz="600" dirty="0"/>
              <a:t>R 15</a:t>
            </a:r>
          </a:p>
          <a:p>
            <a:pPr marL="171450"/>
            <a:r>
              <a:rPr lang="en-US" sz="600" dirty="0"/>
              <a:t>G 153</a:t>
            </a:r>
          </a:p>
          <a:p>
            <a:pPr marL="171450"/>
            <a:r>
              <a:rPr lang="en-US" sz="600" dirty="0"/>
              <a:t>B 156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4877081" y="3711253"/>
            <a:ext cx="595070" cy="621323"/>
          </a:xfrm>
          <a:prstGeom prst="rect">
            <a:avLst/>
          </a:prstGeom>
          <a:solidFill>
            <a:srgbClr val="0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Bright</a:t>
            </a:r>
            <a:br>
              <a:rPr lang="en-US" sz="600" b="1" dirty="0"/>
            </a:br>
            <a:r>
              <a:rPr lang="en-US" sz="600" b="1" dirty="0"/>
              <a:t>Aqua</a:t>
            </a:r>
          </a:p>
          <a:p>
            <a:pPr marL="171450"/>
            <a:r>
              <a:rPr lang="en-US" sz="600" dirty="0"/>
              <a:t>R 1</a:t>
            </a:r>
          </a:p>
          <a:p>
            <a:pPr marL="171450"/>
            <a:r>
              <a:rPr lang="en-US" sz="600" dirty="0"/>
              <a:t>G 209</a:t>
            </a:r>
          </a:p>
          <a:p>
            <a:pPr marL="171450"/>
            <a:r>
              <a:rPr lang="en-US" sz="600" dirty="0"/>
              <a:t>B 208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4282011" y="3089930"/>
            <a:ext cx="595070" cy="621323"/>
          </a:xfrm>
          <a:prstGeom prst="rect">
            <a:avLst/>
          </a:prstGeom>
          <a:solidFill>
            <a:srgbClr val="FF0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Peach</a:t>
            </a:r>
          </a:p>
          <a:p>
            <a:pPr marL="171450"/>
            <a:r>
              <a:rPr lang="en-US" sz="600" dirty="0"/>
              <a:t>R 255</a:t>
            </a:r>
          </a:p>
          <a:p>
            <a:pPr marL="171450"/>
            <a:r>
              <a:rPr lang="en-US" sz="600" dirty="0"/>
              <a:t>G 126</a:t>
            </a:r>
          </a:p>
          <a:p>
            <a:pPr marL="171450"/>
            <a:r>
              <a:rPr lang="en-US" sz="600" dirty="0"/>
              <a:t>B 131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4282011" y="3711253"/>
            <a:ext cx="595070" cy="621323"/>
          </a:xfrm>
          <a:prstGeom prst="rect">
            <a:avLst/>
          </a:prstGeom>
          <a:solidFill>
            <a:srgbClr val="CB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Light</a:t>
            </a:r>
            <a:br>
              <a:rPr lang="en-US" sz="600" b="1" dirty="0"/>
            </a:br>
            <a:r>
              <a:rPr lang="en-US" sz="600" b="1" dirty="0"/>
              <a:t>Claret</a:t>
            </a:r>
          </a:p>
          <a:p>
            <a:pPr marL="171450"/>
            <a:r>
              <a:rPr lang="en-US" sz="600" dirty="0"/>
              <a:t>R 203</a:t>
            </a:r>
          </a:p>
          <a:p>
            <a:pPr marL="171450"/>
            <a:r>
              <a:rPr lang="en-US" sz="600" dirty="0"/>
              <a:t>G 41</a:t>
            </a:r>
          </a:p>
          <a:p>
            <a:pPr marL="171450"/>
            <a:r>
              <a:rPr lang="en-US" sz="600" dirty="0"/>
              <a:t>B 128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4282011" y="4330085"/>
            <a:ext cx="595070" cy="621323"/>
          </a:xfrm>
          <a:prstGeom prst="rect">
            <a:avLst/>
          </a:prstGeom>
          <a:solidFill>
            <a:srgbClr val="860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Claret</a:t>
            </a:r>
          </a:p>
          <a:p>
            <a:pPr marL="171450"/>
            <a:r>
              <a:rPr lang="en-US" sz="600" dirty="0"/>
              <a:t>R 134</a:t>
            </a:r>
          </a:p>
          <a:p>
            <a:pPr marL="171450"/>
            <a:r>
              <a:rPr lang="en-US" sz="600" dirty="0"/>
              <a:t>G 8</a:t>
            </a:r>
          </a:p>
          <a:p>
            <a:pPr marL="171450"/>
            <a:r>
              <a:rPr lang="en-US" sz="600" dirty="0"/>
              <a:t>B 100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2496801" y="1405970"/>
            <a:ext cx="57066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Primary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2496801" y="2285400"/>
            <a:ext cx="84318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Infographic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3686941" y="1405970"/>
            <a:ext cx="753411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Secondary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3686941" y="3711253"/>
            <a:ext cx="595070" cy="621323"/>
          </a:xfrm>
          <a:prstGeom prst="rect">
            <a:avLst/>
          </a:prstGeom>
          <a:solidFill>
            <a:srgbClr val="470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Dark</a:t>
            </a:r>
            <a:br>
              <a:rPr lang="en-US" sz="600" b="1" dirty="0"/>
            </a:b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71</a:t>
            </a:r>
          </a:p>
          <a:p>
            <a:pPr marL="171450"/>
            <a:r>
              <a:rPr lang="en-US" sz="600" dirty="0"/>
              <a:t>G 1</a:t>
            </a:r>
          </a:p>
          <a:p>
            <a:pPr marL="171450"/>
            <a:r>
              <a:rPr lang="en-US" sz="600" dirty="0"/>
              <a:t>B 167</a:t>
            </a:r>
          </a:p>
        </p:txBody>
      </p:sp>
    </p:spTree>
    <p:extLst>
      <p:ext uri="{BB962C8B-B14F-4D97-AF65-F5344CB8AC3E}">
        <p14:creationId xmlns:p14="http://schemas.microsoft.com/office/powerpoint/2010/main" val="176277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22" r:id="rId2"/>
    <p:sldLayoutId id="2147483672" r:id="rId3"/>
    <p:sldLayoutId id="2147483811" r:id="rId4"/>
    <p:sldLayoutId id="2147483781" r:id="rId5"/>
    <p:sldLayoutId id="2147483780" r:id="rId6"/>
    <p:sldLayoutId id="2147483779" r:id="rId7"/>
    <p:sldLayoutId id="2147483778" r:id="rId8"/>
    <p:sldLayoutId id="2147483733" r:id="rId9"/>
    <p:sldLayoutId id="2147483734" r:id="rId10"/>
    <p:sldLayoutId id="2147483735" r:id="rId11"/>
    <p:sldLayoutId id="2147483736" r:id="rId12"/>
    <p:sldLayoutId id="2147483785" r:id="rId13"/>
    <p:sldLayoutId id="2147483737" r:id="rId14"/>
    <p:sldLayoutId id="2147483738" r:id="rId15"/>
    <p:sldLayoutId id="2147483739" r:id="rId16"/>
    <p:sldLayoutId id="2147483740" r:id="rId17"/>
    <p:sldLayoutId id="2147483794" r:id="rId18"/>
    <p:sldLayoutId id="2147483793" r:id="rId19"/>
    <p:sldLayoutId id="2147483792" r:id="rId20"/>
    <p:sldLayoutId id="214748378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3838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2333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2EB016D-CF9A-4584-982E-40465F7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310831-D03E-404B-934F-73B26822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7" y="1412875"/>
            <a:ext cx="11370945" cy="5040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496801" y="1590548"/>
            <a:ext cx="595070" cy="621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Capgemini Blue</a:t>
            </a:r>
          </a:p>
          <a:p>
            <a:pPr marL="171450"/>
            <a:r>
              <a:rPr lang="en-US" sz="600" dirty="0"/>
              <a:t>R 0</a:t>
            </a:r>
          </a:p>
          <a:p>
            <a:pPr marL="171450"/>
            <a:r>
              <a:rPr lang="en-US" sz="600" dirty="0"/>
              <a:t>G 112</a:t>
            </a:r>
          </a:p>
          <a:p>
            <a:pPr marL="171450"/>
            <a:r>
              <a:rPr lang="en-US" sz="600" dirty="0"/>
              <a:t>B 173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091871" y="1590548"/>
            <a:ext cx="595070" cy="621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Vibrant</a:t>
            </a:r>
            <a:br>
              <a:rPr lang="en-US" sz="600" b="1" dirty="0"/>
            </a:br>
            <a:r>
              <a:rPr lang="en-US" sz="600" b="1" dirty="0"/>
              <a:t>Blue</a:t>
            </a:r>
          </a:p>
          <a:p>
            <a:pPr marL="171450"/>
            <a:r>
              <a:rPr lang="en-US" sz="600" dirty="0"/>
              <a:t>R 18</a:t>
            </a:r>
          </a:p>
          <a:p>
            <a:pPr marL="171450"/>
            <a:r>
              <a:rPr lang="en-US" sz="600" dirty="0"/>
              <a:t>G 171</a:t>
            </a:r>
          </a:p>
          <a:p>
            <a:pPr marL="171450"/>
            <a:r>
              <a:rPr lang="en-US" sz="600" dirty="0"/>
              <a:t>B 219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3686941" y="1590548"/>
            <a:ext cx="595070" cy="621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Deep</a:t>
            </a:r>
            <a:br>
              <a:rPr lang="en-US" sz="600" b="1" dirty="0"/>
            </a:b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43</a:t>
            </a:r>
          </a:p>
          <a:p>
            <a:pPr marL="171450"/>
            <a:r>
              <a:rPr lang="en-US" sz="600" dirty="0"/>
              <a:t>G 10</a:t>
            </a:r>
          </a:p>
          <a:p>
            <a:pPr marL="171450"/>
            <a:r>
              <a:rPr lang="en-US" sz="600" dirty="0"/>
              <a:t>B 61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282011" y="1590548"/>
            <a:ext cx="595070" cy="621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Tech</a:t>
            </a:r>
            <a:br>
              <a:rPr lang="en-US" sz="600" b="1" dirty="0"/>
            </a:br>
            <a:r>
              <a:rPr lang="en-US" sz="600" b="1" dirty="0"/>
              <a:t>Red</a:t>
            </a:r>
          </a:p>
          <a:p>
            <a:pPr marL="171450"/>
            <a:r>
              <a:rPr lang="en-US" sz="600" dirty="0"/>
              <a:t>R 255</a:t>
            </a:r>
          </a:p>
          <a:p>
            <a:pPr marL="171450"/>
            <a:r>
              <a:rPr lang="en-US" sz="600" dirty="0"/>
              <a:t>G 48</a:t>
            </a:r>
          </a:p>
          <a:p>
            <a:pPr marL="171450"/>
            <a:r>
              <a:rPr lang="en-US" sz="600" dirty="0"/>
              <a:t>B 76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877081" y="1590548"/>
            <a:ext cx="595070" cy="6213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Zest</a:t>
            </a:r>
            <a:br>
              <a:rPr lang="en-US" sz="600" b="1" dirty="0"/>
            </a:b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149</a:t>
            </a:r>
          </a:p>
          <a:p>
            <a:pPr marL="171450"/>
            <a:r>
              <a:rPr lang="en-US" sz="600" dirty="0"/>
              <a:t>G 230</a:t>
            </a:r>
          </a:p>
          <a:p>
            <a:pPr marL="171450"/>
            <a:r>
              <a:rPr lang="en-US" sz="600" dirty="0"/>
              <a:t>B 22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496801" y="2468607"/>
            <a:ext cx="595070" cy="621323"/>
          </a:xfrm>
          <a:prstGeom prst="rect">
            <a:avLst/>
          </a:prstGeom>
          <a:solidFill>
            <a:srgbClr val="80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58738">
              <a:spcAft>
                <a:spcPts val="400"/>
              </a:spcAft>
            </a:pPr>
            <a:r>
              <a:rPr lang="en-US" sz="600" b="1" dirty="0"/>
              <a:t>Capgemini Blue</a:t>
            </a:r>
            <a:r>
              <a:rPr lang="en-US" sz="600" dirty="0"/>
              <a:t> (-50%)</a:t>
            </a:r>
          </a:p>
          <a:p>
            <a:pPr marL="171450"/>
            <a:r>
              <a:rPr lang="en-US" sz="600" dirty="0"/>
              <a:t>R 128</a:t>
            </a:r>
          </a:p>
          <a:p>
            <a:pPr marL="171450"/>
            <a:r>
              <a:rPr lang="en-US" sz="600" dirty="0"/>
              <a:t>G 184</a:t>
            </a:r>
          </a:p>
          <a:p>
            <a:pPr marL="171450"/>
            <a:r>
              <a:rPr lang="en-US" sz="600" dirty="0"/>
              <a:t>B 214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3091871" y="2468607"/>
            <a:ext cx="595070" cy="621323"/>
          </a:xfrm>
          <a:prstGeom prst="rect">
            <a:avLst/>
          </a:prstGeom>
          <a:solidFill>
            <a:srgbClr val="88D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58738">
              <a:spcAft>
                <a:spcPts val="400"/>
              </a:spcAft>
            </a:pPr>
            <a:r>
              <a:rPr lang="en-US" sz="600" b="1" dirty="0"/>
              <a:t>Vibrant</a:t>
            </a:r>
            <a:br>
              <a:rPr lang="en-US" sz="600" b="1" dirty="0"/>
            </a:br>
            <a:r>
              <a:rPr lang="en-US" sz="600" b="1" dirty="0"/>
              <a:t>Blue</a:t>
            </a:r>
            <a:r>
              <a:rPr lang="en-US" sz="600" dirty="0"/>
              <a:t> (-50%)</a:t>
            </a:r>
          </a:p>
          <a:p>
            <a:pPr marL="171450"/>
            <a:r>
              <a:rPr lang="en-US" sz="600" dirty="0"/>
              <a:t>R 136</a:t>
            </a:r>
          </a:p>
          <a:p>
            <a:pPr marL="171450"/>
            <a:r>
              <a:rPr lang="en-US" sz="600" dirty="0"/>
              <a:t>G 213</a:t>
            </a:r>
          </a:p>
          <a:p>
            <a:pPr marL="171450"/>
            <a:r>
              <a:rPr lang="en-US" sz="600" dirty="0"/>
              <a:t>B 237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686941" y="2468607"/>
            <a:ext cx="595070" cy="621323"/>
          </a:xfrm>
          <a:prstGeom prst="rect">
            <a:avLst/>
          </a:prstGeom>
          <a:solidFill>
            <a:srgbClr val="6D6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Bright</a:t>
            </a:r>
            <a:br>
              <a:rPr lang="en-US" sz="600" b="1" dirty="0"/>
            </a:b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109</a:t>
            </a:r>
          </a:p>
          <a:p>
            <a:pPr marL="171450"/>
            <a:r>
              <a:rPr lang="en-US" sz="600" dirty="0"/>
              <a:t>G 100</a:t>
            </a:r>
          </a:p>
          <a:p>
            <a:pPr marL="171450"/>
            <a:r>
              <a:rPr lang="en-US" sz="600" dirty="0"/>
              <a:t>B 204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4282011" y="2468607"/>
            <a:ext cx="595070" cy="621323"/>
          </a:xfrm>
          <a:prstGeom prst="rect">
            <a:avLst/>
          </a:prstGeom>
          <a:solidFill>
            <a:srgbClr val="FF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Orange</a:t>
            </a:r>
          </a:p>
          <a:p>
            <a:pPr marL="171450"/>
            <a:r>
              <a:rPr lang="en-US" sz="600" dirty="0"/>
              <a:t>R 255</a:t>
            </a:r>
          </a:p>
          <a:p>
            <a:pPr marL="171450"/>
            <a:r>
              <a:rPr lang="en-US" sz="600" dirty="0"/>
              <a:t>G 99</a:t>
            </a:r>
          </a:p>
          <a:p>
            <a:pPr marL="171450"/>
            <a:r>
              <a:rPr lang="en-US" sz="600" dirty="0"/>
              <a:t>B 39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4877081" y="2468607"/>
            <a:ext cx="595070" cy="621323"/>
          </a:xfrm>
          <a:prstGeom prst="rect">
            <a:avLst/>
          </a:prstGeom>
          <a:solidFill>
            <a:srgbClr val="C8F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Bright</a:t>
            </a:r>
            <a:br>
              <a:rPr lang="en-US" sz="600" b="1" dirty="0"/>
            </a:b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200</a:t>
            </a:r>
          </a:p>
          <a:p>
            <a:pPr marL="171450"/>
            <a:r>
              <a:rPr lang="en-US" sz="600" dirty="0"/>
              <a:t>G 255</a:t>
            </a:r>
          </a:p>
          <a:p>
            <a:pPr marL="171450"/>
            <a:r>
              <a:rPr lang="en-US" sz="600" dirty="0"/>
              <a:t>B 22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3686941" y="3089930"/>
            <a:ext cx="595070" cy="621323"/>
          </a:xfrm>
          <a:prstGeom prst="rect">
            <a:avLst/>
          </a:prstGeom>
          <a:solidFill>
            <a:srgbClr val="7E3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126</a:t>
            </a:r>
          </a:p>
          <a:p>
            <a:pPr marL="171450"/>
            <a:r>
              <a:rPr lang="en-US" sz="600" dirty="0"/>
              <a:t>G 57</a:t>
            </a:r>
          </a:p>
          <a:p>
            <a:pPr marL="171450"/>
            <a:r>
              <a:rPr lang="en-US" sz="600" dirty="0"/>
              <a:t>B 186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4877081" y="3089930"/>
            <a:ext cx="595070" cy="621323"/>
          </a:xfrm>
          <a:prstGeom prst="rect">
            <a:avLst/>
          </a:prstGeom>
          <a:solidFill>
            <a:srgbClr val="00C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0</a:t>
            </a:r>
          </a:p>
          <a:p>
            <a:pPr marL="171450"/>
            <a:r>
              <a:rPr lang="en-US" sz="600" dirty="0"/>
              <a:t>G 195</a:t>
            </a:r>
          </a:p>
          <a:p>
            <a:pPr marL="171450"/>
            <a:r>
              <a:rPr lang="en-US" sz="600" dirty="0"/>
              <a:t>B 123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4877081" y="4948917"/>
            <a:ext cx="595070" cy="621323"/>
          </a:xfrm>
          <a:prstGeom prst="rect">
            <a:avLst/>
          </a:prstGeom>
          <a:solidFill>
            <a:srgbClr val="156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Dark</a:t>
            </a:r>
            <a:br>
              <a:rPr lang="en-US" sz="600" b="1" dirty="0"/>
            </a:br>
            <a:r>
              <a:rPr lang="en-US" sz="600" b="1" dirty="0"/>
              <a:t>Green</a:t>
            </a:r>
          </a:p>
          <a:p>
            <a:pPr marL="171450"/>
            <a:r>
              <a:rPr lang="en-US" sz="600" dirty="0"/>
              <a:t>R 21</a:t>
            </a:r>
          </a:p>
          <a:p>
            <a:pPr marL="171450"/>
            <a:r>
              <a:rPr lang="en-US" sz="600" dirty="0"/>
              <a:t>G 99</a:t>
            </a:r>
          </a:p>
          <a:p>
            <a:pPr marL="171450"/>
            <a:r>
              <a:rPr lang="en-US" sz="600" dirty="0"/>
              <a:t>B 107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4877081" y="4330085"/>
            <a:ext cx="595070" cy="621323"/>
          </a:xfrm>
          <a:prstGeom prst="rect">
            <a:avLst/>
          </a:prstGeom>
          <a:solidFill>
            <a:srgbClr val="0F9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Aqua</a:t>
            </a:r>
          </a:p>
          <a:p>
            <a:pPr marL="171450"/>
            <a:r>
              <a:rPr lang="en-US" sz="600" dirty="0"/>
              <a:t>R 15</a:t>
            </a:r>
          </a:p>
          <a:p>
            <a:pPr marL="171450"/>
            <a:r>
              <a:rPr lang="en-US" sz="600" dirty="0"/>
              <a:t>G 153</a:t>
            </a:r>
          </a:p>
          <a:p>
            <a:pPr marL="171450"/>
            <a:r>
              <a:rPr lang="en-US" sz="600" dirty="0"/>
              <a:t>B 156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4877081" y="3711253"/>
            <a:ext cx="595070" cy="621323"/>
          </a:xfrm>
          <a:prstGeom prst="rect">
            <a:avLst/>
          </a:prstGeom>
          <a:solidFill>
            <a:srgbClr val="0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Bright</a:t>
            </a:r>
            <a:br>
              <a:rPr lang="en-US" sz="600" b="1" dirty="0"/>
            </a:br>
            <a:r>
              <a:rPr lang="en-US" sz="600" b="1" dirty="0"/>
              <a:t>Aqua</a:t>
            </a:r>
          </a:p>
          <a:p>
            <a:pPr marL="171450"/>
            <a:r>
              <a:rPr lang="en-US" sz="600" dirty="0"/>
              <a:t>R 1</a:t>
            </a:r>
          </a:p>
          <a:p>
            <a:pPr marL="171450"/>
            <a:r>
              <a:rPr lang="en-US" sz="600" dirty="0"/>
              <a:t>G 209</a:t>
            </a:r>
          </a:p>
          <a:p>
            <a:pPr marL="171450"/>
            <a:r>
              <a:rPr lang="en-US" sz="600" dirty="0"/>
              <a:t>B 208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4282011" y="3089930"/>
            <a:ext cx="595070" cy="621323"/>
          </a:xfrm>
          <a:prstGeom prst="rect">
            <a:avLst/>
          </a:prstGeom>
          <a:solidFill>
            <a:srgbClr val="FF0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Peach</a:t>
            </a:r>
          </a:p>
          <a:p>
            <a:pPr marL="171450"/>
            <a:r>
              <a:rPr lang="en-US" sz="600" dirty="0"/>
              <a:t>R 255</a:t>
            </a:r>
          </a:p>
          <a:p>
            <a:pPr marL="171450"/>
            <a:r>
              <a:rPr lang="en-US" sz="600" dirty="0"/>
              <a:t>G 126</a:t>
            </a:r>
          </a:p>
          <a:p>
            <a:pPr marL="171450"/>
            <a:r>
              <a:rPr lang="en-US" sz="600" dirty="0"/>
              <a:t>B 131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4282011" y="3711253"/>
            <a:ext cx="595070" cy="621323"/>
          </a:xfrm>
          <a:prstGeom prst="rect">
            <a:avLst/>
          </a:prstGeom>
          <a:solidFill>
            <a:srgbClr val="CB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Light</a:t>
            </a:r>
            <a:br>
              <a:rPr lang="en-US" sz="600" b="1" dirty="0"/>
            </a:br>
            <a:r>
              <a:rPr lang="en-US" sz="600" b="1" dirty="0"/>
              <a:t>Claret</a:t>
            </a:r>
          </a:p>
          <a:p>
            <a:pPr marL="171450"/>
            <a:r>
              <a:rPr lang="en-US" sz="600" dirty="0"/>
              <a:t>R 203</a:t>
            </a:r>
          </a:p>
          <a:p>
            <a:pPr marL="171450"/>
            <a:r>
              <a:rPr lang="en-US" sz="600" dirty="0"/>
              <a:t>G 41</a:t>
            </a:r>
          </a:p>
          <a:p>
            <a:pPr marL="171450"/>
            <a:r>
              <a:rPr lang="en-US" sz="600" dirty="0"/>
              <a:t>B 128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4282011" y="4330085"/>
            <a:ext cx="595070" cy="621323"/>
          </a:xfrm>
          <a:prstGeom prst="rect">
            <a:avLst/>
          </a:prstGeom>
          <a:solidFill>
            <a:srgbClr val="860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Claret</a:t>
            </a:r>
          </a:p>
          <a:p>
            <a:pPr marL="171450"/>
            <a:r>
              <a:rPr lang="en-US" sz="600" dirty="0"/>
              <a:t>R 134</a:t>
            </a:r>
          </a:p>
          <a:p>
            <a:pPr marL="171450"/>
            <a:r>
              <a:rPr lang="en-US" sz="600" dirty="0"/>
              <a:t>G 8</a:t>
            </a:r>
          </a:p>
          <a:p>
            <a:pPr marL="171450"/>
            <a:r>
              <a:rPr lang="en-US" sz="600" dirty="0"/>
              <a:t>B 100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2496801" y="1405970"/>
            <a:ext cx="57066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Primary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496801" y="2285400"/>
            <a:ext cx="84318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Infographic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3686941" y="1405970"/>
            <a:ext cx="753411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Secondary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3686941" y="3711253"/>
            <a:ext cx="595070" cy="621323"/>
          </a:xfrm>
          <a:prstGeom prst="rect">
            <a:avLst/>
          </a:prstGeom>
          <a:solidFill>
            <a:srgbClr val="470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en-US" sz="600" b="1" dirty="0"/>
              <a:t>Dark</a:t>
            </a:r>
            <a:br>
              <a:rPr lang="en-US" sz="600" b="1" dirty="0"/>
            </a:br>
            <a:r>
              <a:rPr lang="en-US" sz="600" b="1" dirty="0"/>
              <a:t>Purple</a:t>
            </a:r>
          </a:p>
          <a:p>
            <a:pPr marL="171450"/>
            <a:r>
              <a:rPr lang="en-US" sz="600" dirty="0"/>
              <a:t>R 71</a:t>
            </a:r>
          </a:p>
          <a:p>
            <a:pPr marL="171450"/>
            <a:r>
              <a:rPr lang="en-US" sz="600" dirty="0"/>
              <a:t>G 1</a:t>
            </a:r>
          </a:p>
          <a:p>
            <a:pPr marL="171450"/>
            <a:r>
              <a:rPr lang="en-US" sz="600" dirty="0"/>
              <a:t>B 167</a:t>
            </a:r>
          </a:p>
        </p:txBody>
      </p:sp>
    </p:spTree>
    <p:extLst>
      <p:ext uri="{BB962C8B-B14F-4D97-AF65-F5344CB8AC3E}">
        <p14:creationId xmlns:p14="http://schemas.microsoft.com/office/powerpoint/2010/main" val="3212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43" r:id="rId2"/>
    <p:sldLayoutId id="2147483812" r:id="rId3"/>
    <p:sldLayoutId id="2147483744" r:id="rId4"/>
    <p:sldLayoutId id="2147483745" r:id="rId5"/>
    <p:sldLayoutId id="2147483746" r:id="rId6"/>
    <p:sldLayoutId id="2147483747" r:id="rId7"/>
    <p:sldLayoutId id="21474837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-231775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9075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88F15A-1150-C943-A6AE-F32E18E7C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ONISR </a:t>
            </a:r>
          </a:p>
          <a:p>
            <a:r>
              <a:rPr lang="fr-FR" dirty="0"/>
              <a:t>Architecture site web grand public</a:t>
            </a:r>
          </a:p>
        </p:txBody>
      </p:sp>
    </p:spTree>
    <p:extLst>
      <p:ext uri="{BB962C8B-B14F-4D97-AF65-F5344CB8AC3E}">
        <p14:creationId xmlns:p14="http://schemas.microsoft.com/office/powerpoint/2010/main" val="132209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585CB9-0564-9E48-8E1E-D5F0463343C0}"/>
              </a:ext>
            </a:extLst>
          </p:cNvPr>
          <p:cNvSpPr txBox="1"/>
          <p:nvPr/>
        </p:nvSpPr>
        <p:spPr>
          <a:xfrm>
            <a:off x="695400" y="332656"/>
            <a:ext cx="710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Estimation volumétries</a:t>
            </a: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7E3961-882B-324D-ABE2-106EAA7F1C3C}"/>
              </a:ext>
            </a:extLst>
          </p:cNvPr>
          <p:cNvSpPr txBox="1"/>
          <p:nvPr/>
        </p:nvSpPr>
        <p:spPr>
          <a:xfrm>
            <a:off x="695400" y="908720"/>
            <a:ext cx="10585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Informations fournies par l’ONISR sur la fréquentation lors des ateliers:</a:t>
            </a:r>
          </a:p>
          <a:p>
            <a:endParaRPr lang="fr-FR" dirty="0"/>
          </a:p>
          <a:p>
            <a:r>
              <a:rPr lang="fr-FR" dirty="0"/>
              <a:t>Année 2018 – Du 01/01 au 31/05</a:t>
            </a:r>
          </a:p>
          <a:p>
            <a:endParaRPr lang="fr-FR" dirty="0"/>
          </a:p>
          <a:p>
            <a:r>
              <a:rPr lang="fr-FR" dirty="0"/>
              <a:t>Nombre de chargements de pages : 59 000 (env. 12 000 / mois)</a:t>
            </a:r>
          </a:p>
          <a:p>
            <a:r>
              <a:rPr lang="fr-FR" dirty="0"/>
              <a:t>Nombre de visiteurs : </a:t>
            </a:r>
            <a:r>
              <a:rPr lang="fr-FR" dirty="0" err="1">
                <a:highlight>
                  <a:srgbClr val="FFFF00"/>
                </a:highlight>
              </a:rPr>
              <a:t>TbD</a:t>
            </a:r>
            <a:r>
              <a:rPr lang="fr-FR" dirty="0"/>
              <a:t> (env. 3 000 / mois &amp; 300 / jour)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Cible 2019-2020</a:t>
            </a:r>
          </a:p>
          <a:p>
            <a:r>
              <a:rPr lang="fr-FR" dirty="0"/>
              <a:t>Nombre de visiteurs uniques : </a:t>
            </a:r>
          </a:p>
          <a:p>
            <a:r>
              <a:rPr lang="fr-FR" dirty="0"/>
              <a:t>1 250 visiteurs/heure sur plage horaire 9h-18H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4F1CD1-362E-EF44-B8D9-F37BA71329E7}"/>
              </a:ext>
            </a:extLst>
          </p:cNvPr>
          <p:cNvSpPr txBox="1"/>
          <p:nvPr/>
        </p:nvSpPr>
        <p:spPr>
          <a:xfrm>
            <a:off x="693540" y="5325015"/>
            <a:ext cx="11189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Informations concernant la volumétrie de stockage des médias (bureautique et médias divers):</a:t>
            </a:r>
          </a:p>
          <a:p>
            <a:endParaRPr lang="fr-FR" dirty="0"/>
          </a:p>
          <a:p>
            <a:r>
              <a:rPr lang="fr-FR" dirty="0"/>
              <a:t>Réel en mai 2018:400 Mo</a:t>
            </a:r>
          </a:p>
          <a:p>
            <a:r>
              <a:rPr lang="fr-FR" dirty="0"/>
              <a:t>Cible: 1Go</a:t>
            </a:r>
          </a:p>
        </p:txBody>
      </p:sp>
    </p:spTree>
    <p:extLst>
      <p:ext uri="{BB962C8B-B14F-4D97-AF65-F5344CB8AC3E}">
        <p14:creationId xmlns:p14="http://schemas.microsoft.com/office/powerpoint/2010/main" val="147589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B794C3D-9F1D-4B53-B428-2D5EA3ACDD81}"/>
              </a:ext>
            </a:extLst>
          </p:cNvPr>
          <p:cNvSpPr/>
          <p:nvPr/>
        </p:nvSpPr>
        <p:spPr>
          <a:xfrm>
            <a:off x="7271900" y="3453631"/>
            <a:ext cx="1584176" cy="14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bg1"/>
                </a:solidFill>
              </a:rPr>
              <a:t>Apache</a:t>
            </a:r>
            <a:endParaRPr lang="fr-FR" sz="120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4ED2CFC-0E57-4EDC-B8D6-F840FAB9753C}"/>
              </a:ext>
            </a:extLst>
          </p:cNvPr>
          <p:cNvSpPr txBox="1"/>
          <p:nvPr/>
        </p:nvSpPr>
        <p:spPr>
          <a:xfrm>
            <a:off x="3432463" y="420789"/>
            <a:ext cx="710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ARCHITECTURE DRUPAL 8</a:t>
            </a:r>
            <a:endParaRPr lang="fr-FR" sz="1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B315446-F340-4B3A-9519-AE239FCB286C}"/>
              </a:ext>
            </a:extLst>
          </p:cNvPr>
          <p:cNvSpPr/>
          <p:nvPr/>
        </p:nvSpPr>
        <p:spPr>
          <a:xfrm>
            <a:off x="5237379" y="2346099"/>
            <a:ext cx="1584176" cy="14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05F8447-4D06-4294-A857-0A344948D016}"/>
              </a:ext>
            </a:extLst>
          </p:cNvPr>
          <p:cNvSpPr txBox="1"/>
          <p:nvPr/>
        </p:nvSpPr>
        <p:spPr>
          <a:xfrm>
            <a:off x="5433258" y="2683899"/>
            <a:ext cx="1253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Reverse Proxy </a:t>
            </a:r>
          </a:p>
          <a:p>
            <a:r>
              <a:rPr lang="fr-FR" sz="1200" dirty="0">
                <a:solidFill>
                  <a:schemeClr val="bg1"/>
                </a:solidFill>
              </a:rPr>
              <a:t>Cache</a:t>
            </a:r>
          </a:p>
          <a:p>
            <a:r>
              <a:rPr lang="fr-FR" sz="1200" dirty="0" err="1">
                <a:solidFill>
                  <a:schemeClr val="bg1"/>
                </a:solidFill>
              </a:rPr>
              <a:t>Varnish</a:t>
            </a:r>
            <a:r>
              <a:rPr lang="fr-FR" sz="1200" dirty="0">
                <a:solidFill>
                  <a:schemeClr val="bg1"/>
                </a:solidFill>
              </a:rPr>
              <a:t> 4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3012EBA8-3676-4641-B2AA-CB64E368BCA8}"/>
              </a:ext>
            </a:extLst>
          </p:cNvPr>
          <p:cNvCxnSpPr/>
          <p:nvPr/>
        </p:nvCxnSpPr>
        <p:spPr>
          <a:xfrm>
            <a:off x="6847383" y="3057477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E9A2C0B-A6D6-41B2-9C6F-38F216A91305}"/>
              </a:ext>
            </a:extLst>
          </p:cNvPr>
          <p:cNvSpPr/>
          <p:nvPr/>
        </p:nvSpPr>
        <p:spPr>
          <a:xfrm>
            <a:off x="7613643" y="2324449"/>
            <a:ext cx="1584176" cy="14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771210F-88B2-40CE-A765-70122DDDEBCF}"/>
              </a:ext>
            </a:extLst>
          </p:cNvPr>
          <p:cNvCxnSpPr/>
          <p:nvPr/>
        </p:nvCxnSpPr>
        <p:spPr>
          <a:xfrm>
            <a:off x="9197819" y="303582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FD34237E-D5A6-4C47-BD1C-AC6C7C60153B}"/>
              </a:ext>
            </a:extLst>
          </p:cNvPr>
          <p:cNvSpPr txBox="1"/>
          <p:nvPr/>
        </p:nvSpPr>
        <p:spPr>
          <a:xfrm>
            <a:off x="7700627" y="2571296"/>
            <a:ext cx="141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Apache 2.4.29 Open SSL/1.1.0g </a:t>
            </a:r>
            <a:r>
              <a:rPr lang="nl-NL" sz="1200" dirty="0" err="1">
                <a:solidFill>
                  <a:schemeClr val="bg1"/>
                </a:solidFill>
              </a:rPr>
              <a:t>mod_fcgid</a:t>
            </a:r>
            <a:r>
              <a:rPr lang="nl-NL" sz="1200" dirty="0">
                <a:solidFill>
                  <a:schemeClr val="bg1"/>
                </a:solidFill>
              </a:rPr>
              <a:t>/2.39</a:t>
            </a:r>
          </a:p>
          <a:p>
            <a:endParaRPr lang="fr-FR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43553B-D637-4853-8DFA-21CF01D4A5F0}"/>
              </a:ext>
            </a:extLst>
          </p:cNvPr>
          <p:cNvSpPr/>
          <p:nvPr/>
        </p:nvSpPr>
        <p:spPr>
          <a:xfrm>
            <a:off x="8665916" y="34820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55F3310-D9E7-49AE-85B4-E005BE3FA62F}"/>
              </a:ext>
            </a:extLst>
          </p:cNvPr>
          <p:cNvSpPr txBox="1"/>
          <p:nvPr/>
        </p:nvSpPr>
        <p:spPr>
          <a:xfrm>
            <a:off x="8853338" y="377514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PHP7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5C1E98-B89A-4654-BB2C-DA5D1293B98A}"/>
              </a:ext>
            </a:extLst>
          </p:cNvPr>
          <p:cNvSpPr/>
          <p:nvPr/>
        </p:nvSpPr>
        <p:spPr>
          <a:xfrm>
            <a:off x="9989907" y="2302799"/>
            <a:ext cx="1584176" cy="14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C1FDDD2-896E-4D40-BE11-4955C651284E}"/>
              </a:ext>
            </a:extLst>
          </p:cNvPr>
          <p:cNvSpPr txBox="1"/>
          <p:nvPr/>
        </p:nvSpPr>
        <p:spPr>
          <a:xfrm>
            <a:off x="10272464" y="2759224"/>
            <a:ext cx="135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BDD: </a:t>
            </a:r>
            <a:r>
              <a:rPr lang="fr-FR" sz="1200" dirty="0" err="1">
                <a:solidFill>
                  <a:schemeClr val="bg1"/>
                </a:solidFill>
              </a:rPr>
              <a:t>MySql</a:t>
            </a:r>
            <a:r>
              <a:rPr lang="fr-FR" sz="1200" dirty="0">
                <a:solidFill>
                  <a:schemeClr val="bg1"/>
                </a:solidFill>
              </a:rPr>
              <a:t> version 5.6</a:t>
            </a: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A5BEC7-404A-41C0-8C6B-C13B006CAE39}"/>
              </a:ext>
            </a:extLst>
          </p:cNvPr>
          <p:cNvSpPr/>
          <p:nvPr/>
        </p:nvSpPr>
        <p:spPr>
          <a:xfrm>
            <a:off x="6986430" y="278868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</a:rPr>
              <a:t>http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8D5C5F8-9FB1-49F3-AC84-089341EFF10D}"/>
              </a:ext>
            </a:extLst>
          </p:cNvPr>
          <p:cNvSpPr txBox="1"/>
          <p:nvPr/>
        </p:nvSpPr>
        <p:spPr>
          <a:xfrm>
            <a:off x="9341835" y="2758829"/>
            <a:ext cx="63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304C"/>
                </a:solidFill>
              </a:rPr>
              <a:t>http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789508C5-259A-4951-9DD3-50D561B0A136}"/>
              </a:ext>
            </a:extLst>
          </p:cNvPr>
          <p:cNvCxnSpPr/>
          <p:nvPr/>
        </p:nvCxnSpPr>
        <p:spPr>
          <a:xfrm flipV="1">
            <a:off x="8572364" y="1889740"/>
            <a:ext cx="680999" cy="442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85803173-5267-41BE-B2F8-C0334BCD02DB}"/>
              </a:ext>
            </a:extLst>
          </p:cNvPr>
          <p:cNvSpPr txBox="1"/>
          <p:nvPr/>
        </p:nvSpPr>
        <p:spPr>
          <a:xfrm>
            <a:off x="9249592" y="1747039"/>
            <a:ext cx="2045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Cœur de Drupal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A03ED74F-B2CF-44B9-9083-AAA180B1B518}"/>
              </a:ext>
            </a:extLst>
          </p:cNvPr>
          <p:cNvCxnSpPr/>
          <p:nvPr/>
        </p:nvCxnSpPr>
        <p:spPr>
          <a:xfrm>
            <a:off x="8536761" y="4924232"/>
            <a:ext cx="940178" cy="623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C275AE3A-70F5-4245-9419-34D97510D909}"/>
              </a:ext>
            </a:extLst>
          </p:cNvPr>
          <p:cNvSpPr txBox="1"/>
          <p:nvPr/>
        </p:nvSpPr>
        <p:spPr>
          <a:xfrm>
            <a:off x="9531104" y="5307112"/>
            <a:ext cx="234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Files (média: PDF, images, …)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DE3AB1-B6E8-46C6-8787-E9DCF6106505}"/>
              </a:ext>
            </a:extLst>
          </p:cNvPr>
          <p:cNvSpPr/>
          <p:nvPr/>
        </p:nvSpPr>
        <p:spPr>
          <a:xfrm>
            <a:off x="7142100" y="17122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104CDCD-0130-449D-81AE-3AB9416B396C}"/>
              </a:ext>
            </a:extLst>
          </p:cNvPr>
          <p:cNvSpPr txBox="1"/>
          <p:nvPr/>
        </p:nvSpPr>
        <p:spPr>
          <a:xfrm>
            <a:off x="7216965" y="2018007"/>
            <a:ext cx="821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Angular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D851B5-ED59-3D42-B26D-03AFE6B53051}"/>
              </a:ext>
            </a:extLst>
          </p:cNvPr>
          <p:cNvSpPr/>
          <p:nvPr/>
        </p:nvSpPr>
        <p:spPr>
          <a:xfrm>
            <a:off x="185363" y="2887187"/>
            <a:ext cx="1347420" cy="3541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Browser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41863A4-1EBD-AF4F-B976-C9677B116B16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1532783" y="3064255"/>
            <a:ext cx="733585" cy="6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F8E8797-FFD1-8943-B3F8-CAE3E10CC23C}"/>
              </a:ext>
            </a:extLst>
          </p:cNvPr>
          <p:cNvSpPr/>
          <p:nvPr/>
        </p:nvSpPr>
        <p:spPr>
          <a:xfrm>
            <a:off x="2266368" y="2893920"/>
            <a:ext cx="1391846" cy="3541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Internet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8ECAC07-ED11-D443-8D6B-AEE883138DD9}"/>
              </a:ext>
            </a:extLst>
          </p:cNvPr>
          <p:cNvCxnSpPr>
            <a:cxnSpLocks/>
            <a:stCxn id="33" idx="3"/>
            <a:endCxn id="38" idx="0"/>
          </p:cNvCxnSpPr>
          <p:nvPr/>
        </p:nvCxnSpPr>
        <p:spPr>
          <a:xfrm>
            <a:off x="3658214" y="3070988"/>
            <a:ext cx="742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7C1853B6-69EC-5D4D-9EFD-CB5B7CAB4220}"/>
              </a:ext>
            </a:extLst>
          </p:cNvPr>
          <p:cNvSpPr txBox="1"/>
          <p:nvPr/>
        </p:nvSpPr>
        <p:spPr>
          <a:xfrm>
            <a:off x="1560602" y="2822299"/>
            <a:ext cx="62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https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AE1FA83-3EA6-6746-95BC-474FFAC8DE3B}"/>
              </a:ext>
            </a:extLst>
          </p:cNvPr>
          <p:cNvSpPr txBox="1"/>
          <p:nvPr/>
        </p:nvSpPr>
        <p:spPr>
          <a:xfrm>
            <a:off x="3676033" y="282229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</a:rPr>
              <a:t>https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F5D33C9-83E2-FE45-A0CE-23AED31D9D07}"/>
              </a:ext>
            </a:extLst>
          </p:cNvPr>
          <p:cNvCxnSpPr>
            <a:cxnSpLocks/>
            <a:stCxn id="38" idx="2"/>
            <a:endCxn id="67" idx="1"/>
          </p:cNvCxnSpPr>
          <p:nvPr/>
        </p:nvCxnSpPr>
        <p:spPr>
          <a:xfrm>
            <a:off x="4832321" y="3070988"/>
            <a:ext cx="405058" cy="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CAA2022-16A9-6448-B221-D2C500881AFE}"/>
              </a:ext>
            </a:extLst>
          </p:cNvPr>
          <p:cNvSpPr/>
          <p:nvPr/>
        </p:nvSpPr>
        <p:spPr>
          <a:xfrm rot="16200000">
            <a:off x="3824209" y="2854964"/>
            <a:ext cx="1584176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Firewall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CB09E76-84D0-284E-9689-676B39AE56D0}"/>
              </a:ext>
            </a:extLst>
          </p:cNvPr>
          <p:cNvSpPr txBox="1"/>
          <p:nvPr/>
        </p:nvSpPr>
        <p:spPr>
          <a:xfrm>
            <a:off x="3697161" y="266135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</a:rPr>
              <a:t>443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C958F8A-58BB-0B42-9C49-4491DE8640BC}"/>
              </a:ext>
            </a:extLst>
          </p:cNvPr>
          <p:cNvSpPr txBox="1"/>
          <p:nvPr/>
        </p:nvSpPr>
        <p:spPr>
          <a:xfrm>
            <a:off x="1628327" y="267362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</a:rPr>
              <a:t>443</a:t>
            </a:r>
          </a:p>
        </p:txBody>
      </p:sp>
      <p:cxnSp>
        <p:nvCxnSpPr>
          <p:cNvPr id="14" name="Connecteur en angle 13">
            <a:extLst>
              <a:ext uri="{FF2B5EF4-FFF2-40B4-BE49-F238E27FC236}">
                <a16:creationId xmlns:a16="http://schemas.microsoft.com/office/drawing/2014/main" id="{045F67BA-727D-0642-981D-43B9410AC582}"/>
              </a:ext>
            </a:extLst>
          </p:cNvPr>
          <p:cNvCxnSpPr>
            <a:stCxn id="85" idx="1"/>
            <a:endCxn id="31" idx="0"/>
          </p:cNvCxnSpPr>
          <p:nvPr/>
        </p:nvCxnSpPr>
        <p:spPr>
          <a:xfrm rot="10800000" flipV="1">
            <a:off x="859074" y="2169431"/>
            <a:ext cx="6283027" cy="7177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3EE9877D-9423-7147-919F-CC0E4D3EC3B9}"/>
              </a:ext>
            </a:extLst>
          </p:cNvPr>
          <p:cNvSpPr txBox="1"/>
          <p:nvPr/>
        </p:nvSpPr>
        <p:spPr>
          <a:xfrm>
            <a:off x="1559929" y="1200658"/>
            <a:ext cx="471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La librairie </a:t>
            </a:r>
            <a:r>
              <a:rPr lang="fr-FR" sz="1400" dirty="0" err="1"/>
              <a:t>Angular</a:t>
            </a:r>
            <a:r>
              <a:rPr lang="fr-FR" sz="1400" dirty="0"/>
              <a:t> sera attachée uniquement sur les contenus intégrant des cartes et des graphiques dynamiques.</a:t>
            </a:r>
          </a:p>
        </p:txBody>
      </p:sp>
    </p:spTree>
    <p:extLst>
      <p:ext uri="{BB962C8B-B14F-4D97-AF65-F5344CB8AC3E}">
        <p14:creationId xmlns:p14="http://schemas.microsoft.com/office/powerpoint/2010/main" val="338350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F4F3C47-D6A5-484B-849E-D220F6731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23841"/>
              </p:ext>
            </p:extLst>
          </p:nvPr>
        </p:nvGraphicFramePr>
        <p:xfrm>
          <a:off x="767408" y="1988840"/>
          <a:ext cx="3528392" cy="20365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10964688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4163454287"/>
                    </a:ext>
                  </a:extLst>
                </a:gridCol>
              </a:tblGrid>
              <a:tr h="407303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Drupal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48971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0227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42680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Stockage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930726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Debian Jessie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45753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9E44629-88D0-2340-8EF7-726F9309C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00298"/>
              </p:ext>
            </p:extLst>
          </p:nvPr>
        </p:nvGraphicFramePr>
        <p:xfrm>
          <a:off x="6600056" y="1988106"/>
          <a:ext cx="3528392" cy="20365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10964688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4163454287"/>
                    </a:ext>
                  </a:extLst>
                </a:gridCol>
              </a:tblGrid>
              <a:tr h="407303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MySQL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48971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0227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42680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Stockage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930726"/>
                  </a:ext>
                </a:extLst>
              </a:tr>
              <a:tr h="407303">
                <a:tc>
                  <a:txBody>
                    <a:bodyPr/>
                    <a:lstStyle/>
                    <a:p>
                      <a:r>
                        <a:rPr lang="fr-FR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Debian Jessie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897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4D27EE3-16A2-5B46-9D49-063F65379E22}"/>
              </a:ext>
            </a:extLst>
          </p:cNvPr>
          <p:cNvSpPr txBox="1"/>
          <p:nvPr/>
        </p:nvSpPr>
        <p:spPr>
          <a:xfrm>
            <a:off x="695400" y="332656"/>
            <a:ext cx="710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Dimensionnement des 2 VM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7753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4D27EE3-16A2-5B46-9D49-063F65379E22}"/>
              </a:ext>
            </a:extLst>
          </p:cNvPr>
          <p:cNvSpPr txBox="1"/>
          <p:nvPr/>
        </p:nvSpPr>
        <p:spPr>
          <a:xfrm>
            <a:off x="695400" y="332656"/>
            <a:ext cx="710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Trois plateformes</a:t>
            </a:r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7AA92D-FC3B-F341-8EE2-6EBE6BB2944D}"/>
              </a:ext>
            </a:extLst>
          </p:cNvPr>
          <p:cNvSpPr txBox="1"/>
          <p:nvPr/>
        </p:nvSpPr>
        <p:spPr>
          <a:xfrm>
            <a:off x="697401" y="1484784"/>
            <a:ext cx="16818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QUALIF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PRE-PROD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PROD</a:t>
            </a:r>
          </a:p>
        </p:txBody>
      </p:sp>
    </p:spTree>
    <p:extLst>
      <p:ext uri="{BB962C8B-B14F-4D97-AF65-F5344CB8AC3E}">
        <p14:creationId xmlns:p14="http://schemas.microsoft.com/office/powerpoint/2010/main" val="2897895324"/>
      </p:ext>
    </p:extLst>
  </p:cSld>
  <p:clrMapOvr>
    <a:masterClrMapping/>
  </p:clrMapOvr>
</p:sld>
</file>

<file path=ppt/theme/theme1.xml><?xml version="1.0" encoding="utf-8"?>
<a:theme xmlns:a="http://schemas.openxmlformats.org/drawingml/2006/main" name="Capgemini 2017_Cover slide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D44D67-FA2A-8042-9419-2F22E7EBCD0D}" vid="{EE285E26-5573-B24B-A017-972A73D9DF79}"/>
    </a:ext>
  </a:extLst>
</a:theme>
</file>

<file path=ppt/theme/theme2.xml><?xml version="1.0" encoding="utf-8"?>
<a:theme xmlns:a="http://schemas.openxmlformats.org/drawingml/2006/main" name="Section slide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D44D67-FA2A-8042-9419-2F22E7EBCD0D}" vid="{35965FBD-D2EA-0F4D-85CD-871AAEA97809}"/>
    </a:ext>
  </a:extLst>
</a:theme>
</file>

<file path=ppt/theme/theme3.xml><?xml version="1.0" encoding="utf-8"?>
<a:theme xmlns:a="http://schemas.openxmlformats.org/drawingml/2006/main" name="Content Layout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D44D67-FA2A-8042-9419-2F22E7EBCD0D}" vid="{7B67527C-CDE3-0F4C-9F2C-BDEE2A04F2A1}"/>
    </a:ext>
  </a:extLst>
</a:theme>
</file>

<file path=ppt/theme/theme4.xml><?xml version="1.0" encoding="utf-8"?>
<a:theme xmlns:a="http://schemas.openxmlformats.org/drawingml/2006/main" name="Content and Image Layout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D44D67-FA2A-8042-9419-2F22E7EBCD0D}" vid="{46A1D1E6-61B7-3E47-A6D1-7C9FB9B03A98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Capgemini 2017_Cover slides</Template>
  <TotalTime>12706</TotalTime>
  <Words>191</Words>
  <Application>Microsoft Office PowerPoint</Application>
  <PresentationFormat>Grand écran</PresentationFormat>
  <Paragraphs>65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Georgia</vt:lpstr>
      <vt:lpstr>Verdana</vt:lpstr>
      <vt:lpstr>Wingdings</vt:lpstr>
      <vt:lpstr>Capgemini 2017_Cover slides</vt:lpstr>
      <vt:lpstr>Section slides</vt:lpstr>
      <vt:lpstr>Content Layouts</vt:lpstr>
      <vt:lpstr>Content and Image Layouts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Musielak</dc:creator>
  <cp:lastModifiedBy>MARTINEZ CLERGEAUD, Céline</cp:lastModifiedBy>
  <cp:revision>37</cp:revision>
  <dcterms:created xsi:type="dcterms:W3CDTF">2018-04-05T08:59:54Z</dcterms:created>
  <dcterms:modified xsi:type="dcterms:W3CDTF">2018-06-19T08:25:54Z</dcterms:modified>
</cp:coreProperties>
</file>