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91" d="100"/>
          <a:sy n="91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6844AD-A7C1-7741-AAF4-E4C456829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F3B6DF-D0FC-C047-B54D-0DC5F4D68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35DF06-CD7D-F840-A5BE-BF7AE2818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95ED09-EFA1-6149-A8DD-F35DACE9A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49BB5B-BAFA-F948-9480-A440A2D0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35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4A4BBA-4088-5340-8D3A-0FA56328E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4BB3A7-3309-1744-A22A-103EEFA02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1F702F-E650-A945-A089-10AA6EAA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DC49E7-9478-D44B-BA85-B93CD2AC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6BA873-D30A-2443-B804-846B0D182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55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83EF91A-B2CC-ED41-877C-8C5F3CD4F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BA81CB6-14BD-C94B-AFCF-1325CABD4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8C56FA-C8A9-B54F-A39F-E86E26AB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214CD7-49F0-B54E-9B86-F5E467F6A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45FFF6-7F8A-3E42-971B-8C1776E38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8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497455-88B1-EE43-B483-7E6597ADC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518CAD-E525-C24A-B399-868327E8F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ED9658-032A-9E44-BEED-C9B83FCAD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D7EA89-9DF9-8347-B1B1-41680493C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D1FB59-8943-6846-8DE7-9AEE97D7D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46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30D9E5-9C97-4A43-8995-7E9249384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A794E5-D932-BC4B-BA13-FB63E92DD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4B84F5-0458-184C-8B9E-D75AF264F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F45B61-E294-CE43-83CF-FA74058CA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DDE688-F590-5943-A969-860679CE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07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582957-2321-F04B-A20C-CF36A318F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047133-9F32-9946-82A3-BE6B84010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4F8E4C-02F8-A349-8DE6-4903979BB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F109D1-0E05-9545-8A3E-D4CC9BB4C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4110F5-2361-CB4B-B574-C82DDFAF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0C480D-4E85-E74D-8578-E8A633AF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55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26E36C-A93E-6F4D-B863-82B82AD26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BE257C-6438-0749-A2EB-2057AFC3A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6A067C-2AC1-4F42-99C5-AAF1CB28F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3679057-1780-844D-BCEF-C54B12C33C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5148B0-8AE9-8F4F-B4F9-F02E773C1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7C6F52-0791-FE49-A2BB-AE32A5144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53C7D7F-E9E7-D243-9DCE-B6D49095B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4EE97B-313F-4D44-9E62-09E29BB2C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4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D7C15-9FFB-6043-95A2-45A63CCC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9322B0-0D2B-DD4F-8B18-87C572A9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7CD34A-F930-0F4A-AEF0-E9F22844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AA3F24-D9D3-D445-9DDB-0BE1E1B8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19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45960A7-D112-5840-AE4C-4DA02D77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468E93-F8BC-4649-9788-5F88036F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F006104-7173-0648-BD33-77737253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5A75A7-4EFB-3147-94F3-77BDF0127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980405-B7C5-2742-9D21-68F234647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2DD833-F6FF-8544-B538-4935B2581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1AD8EE-1462-F34A-A9C5-79C67702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84AA63-5A38-1941-AD61-250A38E7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C51048-6B6A-0A43-B851-581E6E764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62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91C0F8-108C-9E4F-A693-CF5903CE9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9D8C800-B0D2-A245-9685-CA6662ED1B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D29BA7-2130-2A49-AAA0-EABBAD0DD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CE6977-14D3-744E-B074-4FC76F94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51250D-699C-EC4D-BF1B-44E0F29A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5AE4A0-6C1D-2D44-81AF-ED9E9A507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54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80385A3-903A-4A47-BA3B-46746350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EE4D38-7AAE-D34E-82A3-130AF36A5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EE21C6-97AD-434F-8C3F-747470B36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2D255-E33B-7049-B60F-C5B962B958ED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802710-9EA4-B045-9E90-A6C450C28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1BB1E7-55BD-024C-B0BB-AFBAEC27B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91336-1CC7-CE4B-8E6D-6C14153052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74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DF389F-B2F7-6349-9C54-68C7EC815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D58A2F-4B19-3B4E-828A-56364C5110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7824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1</cp:revision>
  <dcterms:created xsi:type="dcterms:W3CDTF">2018-07-31T11:32:49Z</dcterms:created>
  <dcterms:modified xsi:type="dcterms:W3CDTF">2018-07-31T11:33:09Z</dcterms:modified>
</cp:coreProperties>
</file>